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9" r:id="rId3"/>
    <p:sldId id="257" r:id="rId4"/>
    <p:sldId id="258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CA851F-28BA-4B0B-8343-9DA153451689}" v="36" dt="2023-03-21T09:35:31.694"/>
    <p1510:client id="{C250210D-0FF4-4590-8F85-7A4CB47A5C5D}" v="7" dt="2023-03-21T09:51:56.4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5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scal Martin.Oestrich" userId="b79bb329-53b3-4a57-8d94-51b1d471bd6d" providerId="ADAL" clId="{73BEF3E2-5CD9-415E-9AE2-EB81492B9C88}"/>
    <pc:docChg chg="custSel addSld modSld">
      <pc:chgData name="Pascal Martin.Oestrich" userId="b79bb329-53b3-4a57-8d94-51b1d471bd6d" providerId="ADAL" clId="{73BEF3E2-5CD9-415E-9AE2-EB81492B9C88}" dt="2023-03-21T08:20:28.940" v="255" actId="14100"/>
      <pc:docMkLst>
        <pc:docMk/>
      </pc:docMkLst>
      <pc:sldChg chg="delSp modSp new mod">
        <pc:chgData name="Pascal Martin.Oestrich" userId="b79bb329-53b3-4a57-8d94-51b1d471bd6d" providerId="ADAL" clId="{73BEF3E2-5CD9-415E-9AE2-EB81492B9C88}" dt="2023-03-21T08:18:20.992" v="24" actId="14100"/>
        <pc:sldMkLst>
          <pc:docMk/>
          <pc:sldMk cId="1543078858" sldId="256"/>
        </pc:sldMkLst>
        <pc:spChg chg="mod">
          <ac:chgData name="Pascal Martin.Oestrich" userId="b79bb329-53b3-4a57-8d94-51b1d471bd6d" providerId="ADAL" clId="{73BEF3E2-5CD9-415E-9AE2-EB81492B9C88}" dt="2023-03-21T08:18:20.992" v="24" actId="14100"/>
          <ac:spMkLst>
            <pc:docMk/>
            <pc:sldMk cId="1543078858" sldId="256"/>
            <ac:spMk id="2" creationId="{B586AE96-A5CC-E1E7-1AB8-6B4A9E5040D6}"/>
          </ac:spMkLst>
        </pc:spChg>
        <pc:spChg chg="del">
          <ac:chgData name="Pascal Martin.Oestrich" userId="b79bb329-53b3-4a57-8d94-51b1d471bd6d" providerId="ADAL" clId="{73BEF3E2-5CD9-415E-9AE2-EB81492B9C88}" dt="2023-03-21T08:18:06.126" v="15" actId="478"/>
          <ac:spMkLst>
            <pc:docMk/>
            <pc:sldMk cId="1543078858" sldId="256"/>
            <ac:spMk id="3" creationId="{BF4EDEDC-E7C5-EAF4-1834-D2709758315C}"/>
          </ac:spMkLst>
        </pc:spChg>
      </pc:sldChg>
      <pc:sldChg chg="delSp modSp new mod">
        <pc:chgData name="Pascal Martin.Oestrich" userId="b79bb329-53b3-4a57-8d94-51b1d471bd6d" providerId="ADAL" clId="{73BEF3E2-5CD9-415E-9AE2-EB81492B9C88}" dt="2023-03-21T08:19:07.546" v="102" actId="1076"/>
        <pc:sldMkLst>
          <pc:docMk/>
          <pc:sldMk cId="1816324890" sldId="257"/>
        </pc:sldMkLst>
        <pc:spChg chg="mod">
          <ac:chgData name="Pascal Martin.Oestrich" userId="b79bb329-53b3-4a57-8d94-51b1d471bd6d" providerId="ADAL" clId="{73BEF3E2-5CD9-415E-9AE2-EB81492B9C88}" dt="2023-03-21T08:19:07.546" v="102" actId="1076"/>
          <ac:spMkLst>
            <pc:docMk/>
            <pc:sldMk cId="1816324890" sldId="257"/>
            <ac:spMk id="2" creationId="{37F79011-7721-BD9A-2029-339482DBD72F}"/>
          </ac:spMkLst>
        </pc:spChg>
        <pc:spChg chg="del">
          <ac:chgData name="Pascal Martin.Oestrich" userId="b79bb329-53b3-4a57-8d94-51b1d471bd6d" providerId="ADAL" clId="{73BEF3E2-5CD9-415E-9AE2-EB81492B9C88}" dt="2023-03-21T08:19:01.273" v="101" actId="478"/>
          <ac:spMkLst>
            <pc:docMk/>
            <pc:sldMk cId="1816324890" sldId="257"/>
            <ac:spMk id="3" creationId="{BD4A7864-FD04-AE6F-8983-46DF3FE010A9}"/>
          </ac:spMkLst>
        </pc:spChg>
      </pc:sldChg>
      <pc:sldChg chg="modSp new mod">
        <pc:chgData name="Pascal Martin.Oestrich" userId="b79bb329-53b3-4a57-8d94-51b1d471bd6d" providerId="ADAL" clId="{73BEF3E2-5CD9-415E-9AE2-EB81492B9C88}" dt="2023-03-21T08:20:28.940" v="255" actId="14100"/>
        <pc:sldMkLst>
          <pc:docMk/>
          <pc:sldMk cId="882398154" sldId="258"/>
        </pc:sldMkLst>
        <pc:spChg chg="mod">
          <ac:chgData name="Pascal Martin.Oestrich" userId="b79bb329-53b3-4a57-8d94-51b1d471bd6d" providerId="ADAL" clId="{73BEF3E2-5CD9-415E-9AE2-EB81492B9C88}" dt="2023-03-21T08:19:25.438" v="171" actId="20577"/>
          <ac:spMkLst>
            <pc:docMk/>
            <pc:sldMk cId="882398154" sldId="258"/>
            <ac:spMk id="2" creationId="{A9ABC66D-4BF2-8BB9-6B72-A946B5177788}"/>
          </ac:spMkLst>
        </pc:spChg>
        <pc:spChg chg="mod">
          <ac:chgData name="Pascal Martin.Oestrich" userId="b79bb329-53b3-4a57-8d94-51b1d471bd6d" providerId="ADAL" clId="{73BEF3E2-5CD9-415E-9AE2-EB81492B9C88}" dt="2023-03-21T08:20:28.940" v="255" actId="14100"/>
          <ac:spMkLst>
            <pc:docMk/>
            <pc:sldMk cId="882398154" sldId="258"/>
            <ac:spMk id="3" creationId="{A5203EC9-FFA5-6168-C0A7-17C338DE1221}"/>
          </ac:spMkLst>
        </pc:spChg>
      </pc:sldChg>
    </pc:docChg>
  </pc:docChgLst>
  <pc:docChgLst>
    <pc:chgData name="Pascal Martin.Oestrich" userId="b79bb329-53b3-4a57-8d94-51b1d471bd6d" providerId="ADAL" clId="{55CA851F-28BA-4B0B-8343-9DA153451689}"/>
    <pc:docChg chg="undo redo custSel addSld delSld modSld">
      <pc:chgData name="Pascal Martin.Oestrich" userId="b79bb329-53b3-4a57-8d94-51b1d471bd6d" providerId="ADAL" clId="{55CA851F-28BA-4B0B-8343-9DA153451689}" dt="2023-03-21T09:39:09.520" v="1843" actId="1076"/>
      <pc:docMkLst>
        <pc:docMk/>
      </pc:docMkLst>
      <pc:sldChg chg="addSp delSp modSp mod modMedia setBg">
        <pc:chgData name="Pascal Martin.Oestrich" userId="b79bb329-53b3-4a57-8d94-51b1d471bd6d" providerId="ADAL" clId="{55CA851F-28BA-4B0B-8343-9DA153451689}" dt="2023-03-21T09:23:26.086" v="1458" actId="20577"/>
        <pc:sldMkLst>
          <pc:docMk/>
          <pc:sldMk cId="1543078858" sldId="256"/>
        </pc:sldMkLst>
        <pc:spChg chg="mod">
          <ac:chgData name="Pascal Martin.Oestrich" userId="b79bb329-53b3-4a57-8d94-51b1d471bd6d" providerId="ADAL" clId="{55CA851F-28BA-4B0B-8343-9DA153451689}" dt="2023-03-21T09:23:26.086" v="1458" actId="20577"/>
          <ac:spMkLst>
            <pc:docMk/>
            <pc:sldMk cId="1543078858" sldId="256"/>
            <ac:spMk id="2" creationId="{B586AE96-A5CC-E1E7-1AB8-6B4A9E5040D6}"/>
          </ac:spMkLst>
        </pc:spChg>
        <pc:spChg chg="add del">
          <ac:chgData name="Pascal Martin.Oestrich" userId="b79bb329-53b3-4a57-8d94-51b1d471bd6d" providerId="ADAL" clId="{55CA851F-28BA-4B0B-8343-9DA153451689}" dt="2023-03-21T09:23:07.589" v="1454" actId="26606"/>
          <ac:spMkLst>
            <pc:docMk/>
            <pc:sldMk cId="1543078858" sldId="256"/>
            <ac:spMk id="8" creationId="{C1DD1A8A-57D5-4A81-AD04-532B043C5611}"/>
          </ac:spMkLst>
        </pc:spChg>
        <pc:spChg chg="add del">
          <ac:chgData name="Pascal Martin.Oestrich" userId="b79bb329-53b3-4a57-8d94-51b1d471bd6d" providerId="ADAL" clId="{55CA851F-28BA-4B0B-8343-9DA153451689}" dt="2023-03-21T09:23:07.589" v="1454" actId="26606"/>
          <ac:spMkLst>
            <pc:docMk/>
            <pc:sldMk cId="1543078858" sldId="256"/>
            <ac:spMk id="10" creationId="{007891EC-4501-44ED-A8C8-B11B6DB767AB}"/>
          </ac:spMkLst>
        </pc:spChg>
        <pc:spChg chg="add">
          <ac:chgData name="Pascal Martin.Oestrich" userId="b79bb329-53b3-4a57-8d94-51b1d471bd6d" providerId="ADAL" clId="{55CA851F-28BA-4B0B-8343-9DA153451689}" dt="2023-03-21T09:23:07.665" v="1455" actId="26606"/>
          <ac:spMkLst>
            <pc:docMk/>
            <pc:sldMk cId="1543078858" sldId="256"/>
            <ac:spMk id="12" creationId="{C1DD1A8A-57D5-4A81-AD04-532B043C5611}"/>
          </ac:spMkLst>
        </pc:spChg>
        <pc:spChg chg="add">
          <ac:chgData name="Pascal Martin.Oestrich" userId="b79bb329-53b3-4a57-8d94-51b1d471bd6d" providerId="ADAL" clId="{55CA851F-28BA-4B0B-8343-9DA153451689}" dt="2023-03-21T09:23:07.665" v="1455" actId="26606"/>
          <ac:spMkLst>
            <pc:docMk/>
            <pc:sldMk cId="1543078858" sldId="256"/>
            <ac:spMk id="14" creationId="{007891EC-4501-44ED-A8C8-B11B6DB767AB}"/>
          </ac:spMkLst>
        </pc:spChg>
        <pc:picChg chg="add del">
          <ac:chgData name="Pascal Martin.Oestrich" userId="b79bb329-53b3-4a57-8d94-51b1d471bd6d" providerId="ADAL" clId="{55CA851F-28BA-4B0B-8343-9DA153451689}" dt="2023-03-21T09:23:07.589" v="1454" actId="26606"/>
          <ac:picMkLst>
            <pc:docMk/>
            <pc:sldMk cId="1543078858" sldId="256"/>
            <ac:picMk id="4" creationId="{DA87D3EF-521E-5094-AB76-0AF9B32D2D3B}"/>
          </ac:picMkLst>
        </pc:picChg>
        <pc:picChg chg="add mod">
          <ac:chgData name="Pascal Martin.Oestrich" userId="b79bb329-53b3-4a57-8d94-51b1d471bd6d" providerId="ADAL" clId="{55CA851F-28BA-4B0B-8343-9DA153451689}" dt="2023-03-21T09:23:08.460" v="1457"/>
          <ac:picMkLst>
            <pc:docMk/>
            <pc:sldMk cId="1543078858" sldId="256"/>
            <ac:picMk id="13" creationId="{CC39BB67-AADA-5A52-04A2-A2D4DC2C83AA}"/>
          </ac:picMkLst>
        </pc:picChg>
      </pc:sldChg>
      <pc:sldChg chg="addSp delSp modSp mod setBg setClrOvrMap">
        <pc:chgData name="Pascal Martin.Oestrich" userId="b79bb329-53b3-4a57-8d94-51b1d471bd6d" providerId="ADAL" clId="{55CA851F-28BA-4B0B-8343-9DA153451689}" dt="2023-03-21T09:26:57.472" v="1594" actId="14100"/>
        <pc:sldMkLst>
          <pc:docMk/>
          <pc:sldMk cId="1816324890" sldId="257"/>
        </pc:sldMkLst>
        <pc:spChg chg="mod">
          <ac:chgData name="Pascal Martin.Oestrich" userId="b79bb329-53b3-4a57-8d94-51b1d471bd6d" providerId="ADAL" clId="{55CA851F-28BA-4B0B-8343-9DA153451689}" dt="2023-03-21T09:26:57.472" v="1594" actId="14100"/>
          <ac:spMkLst>
            <pc:docMk/>
            <pc:sldMk cId="1816324890" sldId="257"/>
            <ac:spMk id="2" creationId="{37F79011-7721-BD9A-2029-339482DBD72F}"/>
          </ac:spMkLst>
        </pc:spChg>
        <pc:spChg chg="add mod">
          <ac:chgData name="Pascal Martin.Oestrich" userId="b79bb329-53b3-4a57-8d94-51b1d471bd6d" providerId="ADAL" clId="{55CA851F-28BA-4B0B-8343-9DA153451689}" dt="2023-03-21T09:26:37.452" v="1584" actId="26606"/>
          <ac:spMkLst>
            <pc:docMk/>
            <pc:sldMk cId="1816324890" sldId="257"/>
            <ac:spMk id="3" creationId="{67FE4054-766D-3064-528D-DA541E940327}"/>
          </ac:spMkLst>
        </pc:spChg>
        <pc:spChg chg="add del">
          <ac:chgData name="Pascal Martin.Oestrich" userId="b79bb329-53b3-4a57-8d94-51b1d471bd6d" providerId="ADAL" clId="{55CA851F-28BA-4B0B-8343-9DA153451689}" dt="2023-03-21T09:24:08.190" v="1477" actId="26606"/>
          <ac:spMkLst>
            <pc:docMk/>
            <pc:sldMk cId="1816324890" sldId="257"/>
            <ac:spMk id="7" creationId="{66B332A4-D438-4773-A77F-5ED49A448D9D}"/>
          </ac:spMkLst>
        </pc:spChg>
        <pc:spChg chg="add del">
          <ac:chgData name="Pascal Martin.Oestrich" userId="b79bb329-53b3-4a57-8d94-51b1d471bd6d" providerId="ADAL" clId="{55CA851F-28BA-4B0B-8343-9DA153451689}" dt="2023-03-21T09:24:06.642" v="1473" actId="26606"/>
          <ac:spMkLst>
            <pc:docMk/>
            <pc:sldMk cId="1816324890" sldId="257"/>
            <ac:spMk id="8" creationId="{716F42E0-28DF-4093-AFC5-CA01F54C8897}"/>
          </ac:spMkLst>
        </pc:spChg>
        <pc:spChg chg="add del">
          <ac:chgData name="Pascal Martin.Oestrich" userId="b79bb329-53b3-4a57-8d94-51b1d471bd6d" providerId="ADAL" clId="{55CA851F-28BA-4B0B-8343-9DA153451689}" dt="2023-03-21T09:24:08.190" v="1477" actId="26606"/>
          <ac:spMkLst>
            <pc:docMk/>
            <pc:sldMk cId="1816324890" sldId="257"/>
            <ac:spMk id="9" creationId="{DF9AD32D-FF05-44F4-BD4D-9CEE89B71EB9}"/>
          </ac:spMkLst>
        </pc:spChg>
        <pc:spChg chg="add del">
          <ac:chgData name="Pascal Martin.Oestrich" userId="b79bb329-53b3-4a57-8d94-51b1d471bd6d" providerId="ADAL" clId="{55CA851F-28BA-4B0B-8343-9DA153451689}" dt="2023-03-21T09:24:06.642" v="1473" actId="26606"/>
          <ac:spMkLst>
            <pc:docMk/>
            <pc:sldMk cId="1816324890" sldId="257"/>
            <ac:spMk id="10" creationId="{4063B759-00FC-46D1-9898-8E8625268FAF}"/>
          </ac:spMkLst>
        </pc:spChg>
        <pc:spChg chg="add del">
          <ac:chgData name="Pascal Martin.Oestrich" userId="b79bb329-53b3-4a57-8d94-51b1d471bd6d" providerId="ADAL" clId="{55CA851F-28BA-4B0B-8343-9DA153451689}" dt="2023-03-21T09:24:11.615" v="1479" actId="26606"/>
          <ac:spMkLst>
            <pc:docMk/>
            <pc:sldMk cId="1816324890" sldId="257"/>
            <ac:spMk id="11" creationId="{736CAB1F-557E-4FA4-81CC-DC491EF83443}"/>
          </ac:spMkLst>
        </pc:spChg>
        <pc:spChg chg="add del">
          <ac:chgData name="Pascal Martin.Oestrich" userId="b79bb329-53b3-4a57-8d94-51b1d471bd6d" providerId="ADAL" clId="{55CA851F-28BA-4B0B-8343-9DA153451689}" dt="2023-03-21T09:24:06.642" v="1473" actId="26606"/>
          <ac:spMkLst>
            <pc:docMk/>
            <pc:sldMk cId="1816324890" sldId="257"/>
            <ac:spMk id="12" creationId="{D5B012D8-7F27-4758-9AC6-C889B154BD73}"/>
          </ac:spMkLst>
        </pc:spChg>
        <pc:spChg chg="add del">
          <ac:chgData name="Pascal Martin.Oestrich" userId="b79bb329-53b3-4a57-8d94-51b1d471bd6d" providerId="ADAL" clId="{55CA851F-28BA-4B0B-8343-9DA153451689}" dt="2023-03-21T09:24:11.615" v="1479" actId="26606"/>
          <ac:spMkLst>
            <pc:docMk/>
            <pc:sldMk cId="1816324890" sldId="257"/>
            <ac:spMk id="13" creationId="{AA065953-3D69-4CD4-80C3-DF10DEB4C761}"/>
          </ac:spMkLst>
        </pc:spChg>
        <pc:spChg chg="add del">
          <ac:chgData name="Pascal Martin.Oestrich" userId="b79bb329-53b3-4a57-8d94-51b1d471bd6d" providerId="ADAL" clId="{55CA851F-28BA-4B0B-8343-9DA153451689}" dt="2023-03-21T09:24:07.658" v="1475" actId="26606"/>
          <ac:spMkLst>
            <pc:docMk/>
            <pc:sldMk cId="1816324890" sldId="257"/>
            <ac:spMk id="14" creationId="{446F195D-95DC-419E-BBC1-E2B601A6067B}"/>
          </ac:spMkLst>
        </pc:spChg>
        <pc:spChg chg="add del">
          <ac:chgData name="Pascal Martin.Oestrich" userId="b79bb329-53b3-4a57-8d94-51b1d471bd6d" providerId="ADAL" clId="{55CA851F-28BA-4B0B-8343-9DA153451689}" dt="2023-03-21T09:24:07.658" v="1475" actId="26606"/>
          <ac:spMkLst>
            <pc:docMk/>
            <pc:sldMk cId="1816324890" sldId="257"/>
            <ac:spMk id="15" creationId="{736CAB1F-557E-4FA4-81CC-DC491EF83443}"/>
          </ac:spMkLst>
        </pc:spChg>
        <pc:spChg chg="add del">
          <ac:chgData name="Pascal Martin.Oestrich" userId="b79bb329-53b3-4a57-8d94-51b1d471bd6d" providerId="ADAL" clId="{55CA851F-28BA-4B0B-8343-9DA153451689}" dt="2023-03-21T09:24:07.658" v="1475" actId="26606"/>
          <ac:spMkLst>
            <pc:docMk/>
            <pc:sldMk cId="1816324890" sldId="257"/>
            <ac:spMk id="16" creationId="{55550980-2AB6-4DE5-86DD-064ADF160E40}"/>
          </ac:spMkLst>
        </pc:spChg>
        <pc:spChg chg="add del">
          <ac:chgData name="Pascal Martin.Oestrich" userId="b79bb329-53b3-4a57-8d94-51b1d471bd6d" providerId="ADAL" clId="{55CA851F-28BA-4B0B-8343-9DA153451689}" dt="2023-03-21T09:24:07.658" v="1475" actId="26606"/>
          <ac:spMkLst>
            <pc:docMk/>
            <pc:sldMk cId="1816324890" sldId="257"/>
            <ac:spMk id="17" creationId="{AA065953-3D69-4CD4-80C3-DF10DEB4C761}"/>
          </ac:spMkLst>
        </pc:spChg>
        <pc:spChg chg="add del">
          <ac:chgData name="Pascal Martin.Oestrich" userId="b79bb329-53b3-4a57-8d94-51b1d471bd6d" providerId="ADAL" clId="{55CA851F-28BA-4B0B-8343-9DA153451689}" dt="2023-03-21T09:24:07.658" v="1475" actId="26606"/>
          <ac:spMkLst>
            <pc:docMk/>
            <pc:sldMk cId="1816324890" sldId="257"/>
            <ac:spMk id="18" creationId="{EDF4B167-8E82-4458-AE55-88B683EBF69B}"/>
          </ac:spMkLst>
        </pc:spChg>
        <pc:spChg chg="add del">
          <ac:chgData name="Pascal Martin.Oestrich" userId="b79bb329-53b3-4a57-8d94-51b1d471bd6d" providerId="ADAL" clId="{55CA851F-28BA-4B0B-8343-9DA153451689}" dt="2023-03-21T09:24:07.658" v="1475" actId="26606"/>
          <ac:spMkLst>
            <pc:docMk/>
            <pc:sldMk cId="1816324890" sldId="257"/>
            <ac:spMk id="19" creationId="{2AB36DB5-F10D-4EDB-87E2-ECB9301FFC62}"/>
          </ac:spMkLst>
        </pc:spChg>
        <pc:spChg chg="add del">
          <ac:chgData name="Pascal Martin.Oestrich" userId="b79bb329-53b3-4a57-8d94-51b1d471bd6d" providerId="ADAL" clId="{55CA851F-28BA-4B0B-8343-9DA153451689}" dt="2023-03-21T09:24:07.658" v="1475" actId="26606"/>
          <ac:spMkLst>
            <pc:docMk/>
            <pc:sldMk cId="1816324890" sldId="257"/>
            <ac:spMk id="20" creationId="{55993D72-5628-4E5E-BB9F-96066414EEFD}"/>
          </ac:spMkLst>
        </pc:spChg>
        <pc:spChg chg="add del">
          <ac:chgData name="Pascal Martin.Oestrich" userId="b79bb329-53b3-4a57-8d94-51b1d471bd6d" providerId="ADAL" clId="{55CA851F-28BA-4B0B-8343-9DA153451689}" dt="2023-03-21T09:24:11.615" v="1479" actId="26606"/>
          <ac:spMkLst>
            <pc:docMk/>
            <pc:sldMk cId="1816324890" sldId="257"/>
            <ac:spMk id="22" creationId="{2AB36DB5-F10D-4EDB-87E2-ECB9301FFC62}"/>
          </ac:spMkLst>
        </pc:spChg>
        <pc:spChg chg="add del">
          <ac:chgData name="Pascal Martin.Oestrich" userId="b79bb329-53b3-4a57-8d94-51b1d471bd6d" providerId="ADAL" clId="{55CA851F-28BA-4B0B-8343-9DA153451689}" dt="2023-03-21T09:24:11.615" v="1479" actId="26606"/>
          <ac:spMkLst>
            <pc:docMk/>
            <pc:sldMk cId="1816324890" sldId="257"/>
            <ac:spMk id="23" creationId="{446F195D-95DC-419E-BBC1-E2B601A6067B}"/>
          </ac:spMkLst>
        </pc:spChg>
        <pc:spChg chg="add del">
          <ac:chgData name="Pascal Martin.Oestrich" userId="b79bb329-53b3-4a57-8d94-51b1d471bd6d" providerId="ADAL" clId="{55CA851F-28BA-4B0B-8343-9DA153451689}" dt="2023-03-21T09:24:11.615" v="1479" actId="26606"/>
          <ac:spMkLst>
            <pc:docMk/>
            <pc:sldMk cId="1816324890" sldId="257"/>
            <ac:spMk id="24" creationId="{55550980-2AB6-4DE5-86DD-064ADF160E40}"/>
          </ac:spMkLst>
        </pc:spChg>
        <pc:spChg chg="add del">
          <ac:chgData name="Pascal Martin.Oestrich" userId="b79bb329-53b3-4a57-8d94-51b1d471bd6d" providerId="ADAL" clId="{55CA851F-28BA-4B0B-8343-9DA153451689}" dt="2023-03-21T09:24:11.615" v="1479" actId="26606"/>
          <ac:spMkLst>
            <pc:docMk/>
            <pc:sldMk cId="1816324890" sldId="257"/>
            <ac:spMk id="25" creationId="{EDF4B167-8E82-4458-AE55-88B683EBF69B}"/>
          </ac:spMkLst>
        </pc:spChg>
        <pc:spChg chg="add del">
          <ac:chgData name="Pascal Martin.Oestrich" userId="b79bb329-53b3-4a57-8d94-51b1d471bd6d" providerId="ADAL" clId="{55CA851F-28BA-4B0B-8343-9DA153451689}" dt="2023-03-21T09:24:11.615" v="1479" actId="26606"/>
          <ac:spMkLst>
            <pc:docMk/>
            <pc:sldMk cId="1816324890" sldId="257"/>
            <ac:spMk id="26" creationId="{55993D72-5628-4E5E-BB9F-96066414EEFD}"/>
          </ac:spMkLst>
        </pc:spChg>
        <pc:spChg chg="add del">
          <ac:chgData name="Pascal Martin.Oestrich" userId="b79bb329-53b3-4a57-8d94-51b1d471bd6d" providerId="ADAL" clId="{55CA851F-28BA-4B0B-8343-9DA153451689}" dt="2023-03-21T09:25:11.780" v="1527" actId="26606"/>
          <ac:spMkLst>
            <pc:docMk/>
            <pc:sldMk cId="1816324890" sldId="257"/>
            <ac:spMk id="29" creationId="{716F42E0-28DF-4093-AFC5-CA01F54C8897}"/>
          </ac:spMkLst>
        </pc:spChg>
        <pc:spChg chg="add del">
          <ac:chgData name="Pascal Martin.Oestrich" userId="b79bb329-53b3-4a57-8d94-51b1d471bd6d" providerId="ADAL" clId="{55CA851F-28BA-4B0B-8343-9DA153451689}" dt="2023-03-21T09:25:11.780" v="1527" actId="26606"/>
          <ac:spMkLst>
            <pc:docMk/>
            <pc:sldMk cId="1816324890" sldId="257"/>
            <ac:spMk id="31" creationId="{4063B759-00FC-46D1-9898-8E8625268FAF}"/>
          </ac:spMkLst>
        </pc:spChg>
        <pc:spChg chg="add del">
          <ac:chgData name="Pascal Martin.Oestrich" userId="b79bb329-53b3-4a57-8d94-51b1d471bd6d" providerId="ADAL" clId="{55CA851F-28BA-4B0B-8343-9DA153451689}" dt="2023-03-21T09:25:11.780" v="1527" actId="26606"/>
          <ac:spMkLst>
            <pc:docMk/>
            <pc:sldMk cId="1816324890" sldId="257"/>
            <ac:spMk id="32" creationId="{D5B012D8-7F27-4758-9AC6-C889B154BD73}"/>
          </ac:spMkLst>
        </pc:spChg>
        <pc:spChg chg="add">
          <ac:chgData name="Pascal Martin.Oestrich" userId="b79bb329-53b3-4a57-8d94-51b1d471bd6d" providerId="ADAL" clId="{55CA851F-28BA-4B0B-8343-9DA153451689}" dt="2023-03-21T09:26:37.452" v="1584" actId="26606"/>
          <ac:spMkLst>
            <pc:docMk/>
            <pc:sldMk cId="1816324890" sldId="257"/>
            <ac:spMk id="39" creationId="{C5E6CFF1-2F42-4E10-9A97-F116F46F53FE}"/>
          </ac:spMkLst>
        </pc:spChg>
        <pc:picChg chg="add del">
          <ac:chgData name="Pascal Martin.Oestrich" userId="b79bb329-53b3-4a57-8d94-51b1d471bd6d" providerId="ADAL" clId="{55CA851F-28BA-4B0B-8343-9DA153451689}" dt="2023-03-21T09:24:06.642" v="1473" actId="26606"/>
          <ac:picMkLst>
            <pc:docMk/>
            <pc:sldMk cId="1816324890" sldId="257"/>
            <ac:picMk id="4" creationId="{11502DE1-7CC5-7B20-C75D-1AD3A41D0BAB}"/>
          </ac:picMkLst>
        </pc:picChg>
        <pc:picChg chg="add del">
          <ac:chgData name="Pascal Martin.Oestrich" userId="b79bb329-53b3-4a57-8d94-51b1d471bd6d" providerId="ADAL" clId="{55CA851F-28BA-4B0B-8343-9DA153451689}" dt="2023-03-21T09:24:07.658" v="1475" actId="26606"/>
          <ac:picMkLst>
            <pc:docMk/>
            <pc:sldMk cId="1816324890" sldId="257"/>
            <ac:picMk id="21" creationId="{1A4C4F9A-C062-BE27-148F-858C770907F2}"/>
          </ac:picMkLst>
        </pc:picChg>
        <pc:picChg chg="add del">
          <ac:chgData name="Pascal Martin.Oestrich" userId="b79bb329-53b3-4a57-8d94-51b1d471bd6d" providerId="ADAL" clId="{55CA851F-28BA-4B0B-8343-9DA153451689}" dt="2023-03-21T09:24:11.615" v="1479" actId="26606"/>
          <ac:picMkLst>
            <pc:docMk/>
            <pc:sldMk cId="1816324890" sldId="257"/>
            <ac:picMk id="27" creationId="{1A4C4F9A-C062-BE27-148F-858C770907F2}"/>
          </ac:picMkLst>
        </pc:picChg>
        <pc:picChg chg="add del mod">
          <ac:chgData name="Pascal Martin.Oestrich" userId="b79bb329-53b3-4a57-8d94-51b1d471bd6d" providerId="ADAL" clId="{55CA851F-28BA-4B0B-8343-9DA153451689}" dt="2023-03-21T09:24:46.394" v="1512" actId="478"/>
          <ac:picMkLst>
            <pc:docMk/>
            <pc:sldMk cId="1816324890" sldId="257"/>
            <ac:picMk id="30" creationId="{11502DE1-7CC5-7B20-C75D-1AD3A41D0BAB}"/>
          </ac:picMkLst>
        </pc:picChg>
        <pc:picChg chg="add mod">
          <ac:chgData name="Pascal Martin.Oestrich" userId="b79bb329-53b3-4a57-8d94-51b1d471bd6d" providerId="ADAL" clId="{55CA851F-28BA-4B0B-8343-9DA153451689}" dt="2023-03-21T09:26:37.452" v="1584" actId="26606"/>
          <ac:picMkLst>
            <pc:docMk/>
            <pc:sldMk cId="1816324890" sldId="257"/>
            <ac:picMk id="34" creationId="{D56528FF-F64F-8B84-B34B-FA53264655D6}"/>
          </ac:picMkLst>
        </pc:picChg>
        <pc:cxnChg chg="add">
          <ac:chgData name="Pascal Martin.Oestrich" userId="b79bb329-53b3-4a57-8d94-51b1d471bd6d" providerId="ADAL" clId="{55CA851F-28BA-4B0B-8343-9DA153451689}" dt="2023-03-21T09:26:37.452" v="1584" actId="26606"/>
          <ac:cxnSpMkLst>
            <pc:docMk/>
            <pc:sldMk cId="1816324890" sldId="257"/>
            <ac:cxnSpMk id="41" creationId="{96A8629B-8289-498B-939B-1CA0C106182C}"/>
          </ac:cxnSpMkLst>
        </pc:cxnChg>
      </pc:sldChg>
      <pc:sldChg chg="addSp delSp modSp mod setBg setClrOvrMap">
        <pc:chgData name="Pascal Martin.Oestrich" userId="b79bb329-53b3-4a57-8d94-51b1d471bd6d" providerId="ADAL" clId="{55CA851F-28BA-4B0B-8343-9DA153451689}" dt="2023-03-21T09:39:09.520" v="1843" actId="1076"/>
        <pc:sldMkLst>
          <pc:docMk/>
          <pc:sldMk cId="882398154" sldId="258"/>
        </pc:sldMkLst>
        <pc:spChg chg="mod">
          <ac:chgData name="Pascal Martin.Oestrich" userId="b79bb329-53b3-4a57-8d94-51b1d471bd6d" providerId="ADAL" clId="{55CA851F-28BA-4B0B-8343-9DA153451689}" dt="2023-03-21T09:35:22.336" v="1778" actId="20577"/>
          <ac:spMkLst>
            <pc:docMk/>
            <pc:sldMk cId="882398154" sldId="258"/>
            <ac:spMk id="2" creationId="{A9ABC66D-4BF2-8BB9-6B72-A946B5177788}"/>
          </ac:spMkLst>
        </pc:spChg>
        <pc:spChg chg="add del mod">
          <ac:chgData name="Pascal Martin.Oestrich" userId="b79bb329-53b3-4a57-8d94-51b1d471bd6d" providerId="ADAL" clId="{55CA851F-28BA-4B0B-8343-9DA153451689}" dt="2023-03-21T09:31:18.241" v="1685" actId="478"/>
          <ac:spMkLst>
            <pc:docMk/>
            <pc:sldMk cId="882398154" sldId="258"/>
            <ac:spMk id="3" creationId="{A5203EC9-FFA5-6168-C0A7-17C338DE1221}"/>
          </ac:spMkLst>
        </pc:spChg>
        <pc:spChg chg="add del mod">
          <ac:chgData name="Pascal Martin.Oestrich" userId="b79bb329-53b3-4a57-8d94-51b1d471bd6d" providerId="ADAL" clId="{55CA851F-28BA-4B0B-8343-9DA153451689}" dt="2023-03-21T09:31:18.241" v="1685" actId="478"/>
          <ac:spMkLst>
            <pc:docMk/>
            <pc:sldMk cId="882398154" sldId="258"/>
            <ac:spMk id="4" creationId="{55C17BC4-A72B-02EB-0F18-6FC33FFC95DC}"/>
          </ac:spMkLst>
        </pc:spChg>
        <pc:spChg chg="add del mod">
          <ac:chgData name="Pascal Martin.Oestrich" userId="b79bb329-53b3-4a57-8d94-51b1d471bd6d" providerId="ADAL" clId="{55CA851F-28BA-4B0B-8343-9DA153451689}" dt="2023-03-21T09:31:18.241" v="1685" actId="478"/>
          <ac:spMkLst>
            <pc:docMk/>
            <pc:sldMk cId="882398154" sldId="258"/>
            <ac:spMk id="9" creationId="{1A093993-84FB-A393-5A85-F870DE2E58A9}"/>
          </ac:spMkLst>
        </pc:spChg>
        <pc:spChg chg="add del">
          <ac:chgData name="Pascal Martin.Oestrich" userId="b79bb329-53b3-4a57-8d94-51b1d471bd6d" providerId="ADAL" clId="{55CA851F-28BA-4B0B-8343-9DA153451689}" dt="2023-03-21T08:41:28.830" v="462" actId="478"/>
          <ac:spMkLst>
            <pc:docMk/>
            <pc:sldMk cId="882398154" sldId="258"/>
            <ac:spMk id="13" creationId="{6E283A34-1694-DAE2-F4F2-17DEEEB05D0B}"/>
          </ac:spMkLst>
        </pc:spChg>
        <pc:spChg chg="add del mod">
          <ac:chgData name="Pascal Martin.Oestrich" userId="b79bb329-53b3-4a57-8d94-51b1d471bd6d" providerId="ADAL" clId="{55CA851F-28BA-4B0B-8343-9DA153451689}" dt="2023-03-21T09:31:18.241" v="1685" actId="478"/>
          <ac:spMkLst>
            <pc:docMk/>
            <pc:sldMk cId="882398154" sldId="258"/>
            <ac:spMk id="14" creationId="{4001A110-E8AC-8E1A-1975-C72229612745}"/>
          </ac:spMkLst>
        </pc:spChg>
        <pc:spChg chg="add del mod">
          <ac:chgData name="Pascal Martin.Oestrich" userId="b79bb329-53b3-4a57-8d94-51b1d471bd6d" providerId="ADAL" clId="{55CA851F-28BA-4B0B-8343-9DA153451689}" dt="2023-03-21T09:31:18.241" v="1685" actId="478"/>
          <ac:spMkLst>
            <pc:docMk/>
            <pc:sldMk cId="882398154" sldId="258"/>
            <ac:spMk id="16" creationId="{2CF293E5-EB28-080F-B376-0978908C58B7}"/>
          </ac:spMkLst>
        </pc:spChg>
        <pc:spChg chg="add del mod">
          <ac:chgData name="Pascal Martin.Oestrich" userId="b79bb329-53b3-4a57-8d94-51b1d471bd6d" providerId="ADAL" clId="{55CA851F-28BA-4B0B-8343-9DA153451689}" dt="2023-03-21T08:43:04.727" v="530" actId="478"/>
          <ac:spMkLst>
            <pc:docMk/>
            <pc:sldMk cId="882398154" sldId="258"/>
            <ac:spMk id="19" creationId="{98B918B4-9982-E29C-EE96-994461317A94}"/>
          </ac:spMkLst>
        </pc:spChg>
        <pc:spChg chg="add del mod">
          <ac:chgData name="Pascal Martin.Oestrich" userId="b79bb329-53b3-4a57-8d94-51b1d471bd6d" providerId="ADAL" clId="{55CA851F-28BA-4B0B-8343-9DA153451689}" dt="2023-03-21T09:31:18.241" v="1685" actId="478"/>
          <ac:spMkLst>
            <pc:docMk/>
            <pc:sldMk cId="882398154" sldId="258"/>
            <ac:spMk id="20" creationId="{7984CBEC-539C-7184-84A0-00025909E676}"/>
          </ac:spMkLst>
        </pc:spChg>
        <pc:spChg chg="add del mod">
          <ac:chgData name="Pascal Martin.Oestrich" userId="b79bb329-53b3-4a57-8d94-51b1d471bd6d" providerId="ADAL" clId="{55CA851F-28BA-4B0B-8343-9DA153451689}" dt="2023-03-21T09:31:18.241" v="1685" actId="478"/>
          <ac:spMkLst>
            <pc:docMk/>
            <pc:sldMk cId="882398154" sldId="258"/>
            <ac:spMk id="22" creationId="{4F97EF21-7D6E-2E62-EBD8-82D19A12B50B}"/>
          </ac:spMkLst>
        </pc:spChg>
        <pc:spChg chg="add del mod">
          <ac:chgData name="Pascal Martin.Oestrich" userId="b79bb329-53b3-4a57-8d94-51b1d471bd6d" providerId="ADAL" clId="{55CA851F-28BA-4B0B-8343-9DA153451689}" dt="2023-03-21T09:31:18.241" v="1685" actId="478"/>
          <ac:spMkLst>
            <pc:docMk/>
            <pc:sldMk cId="882398154" sldId="258"/>
            <ac:spMk id="35" creationId="{BA63EFAB-3167-35DE-F94E-8C704BA545CB}"/>
          </ac:spMkLst>
        </pc:spChg>
        <pc:spChg chg="add del mod">
          <ac:chgData name="Pascal Martin.Oestrich" userId="b79bb329-53b3-4a57-8d94-51b1d471bd6d" providerId="ADAL" clId="{55CA851F-28BA-4B0B-8343-9DA153451689}" dt="2023-03-21T09:31:21.075" v="1695" actId="26606"/>
          <ac:spMkLst>
            <pc:docMk/>
            <pc:sldMk cId="882398154" sldId="258"/>
            <ac:spMk id="37" creationId="{87A2B701-2506-37D7-6D2E-5648E48B3904}"/>
          </ac:spMkLst>
        </pc:spChg>
        <pc:spChg chg="add del mod">
          <ac:chgData name="Pascal Martin.Oestrich" userId="b79bb329-53b3-4a57-8d94-51b1d471bd6d" providerId="ADAL" clId="{55CA851F-28BA-4B0B-8343-9DA153451689}" dt="2023-03-21T09:32:20.756" v="1710" actId="478"/>
          <ac:spMkLst>
            <pc:docMk/>
            <pc:sldMk cId="882398154" sldId="258"/>
            <ac:spMk id="38" creationId="{925BDD54-2A96-BEB9-0C76-274F2A73301E}"/>
          </ac:spMkLst>
        </pc:spChg>
        <pc:spChg chg="add del mod">
          <ac:chgData name="Pascal Martin.Oestrich" userId="b79bb329-53b3-4a57-8d94-51b1d471bd6d" providerId="ADAL" clId="{55CA851F-28BA-4B0B-8343-9DA153451689}" dt="2023-03-21T09:32:20.756" v="1710" actId="478"/>
          <ac:spMkLst>
            <pc:docMk/>
            <pc:sldMk cId="882398154" sldId="258"/>
            <ac:spMk id="40" creationId="{FFAE0D79-6E8C-62D0-BCE2-31C4551AB71F}"/>
          </ac:spMkLst>
        </pc:spChg>
        <pc:spChg chg="add del mod">
          <ac:chgData name="Pascal Martin.Oestrich" userId="b79bb329-53b3-4a57-8d94-51b1d471bd6d" providerId="ADAL" clId="{55CA851F-28BA-4B0B-8343-9DA153451689}" dt="2023-03-21T09:32:20.756" v="1710" actId="478"/>
          <ac:spMkLst>
            <pc:docMk/>
            <pc:sldMk cId="882398154" sldId="258"/>
            <ac:spMk id="41" creationId="{E4BEF6B6-163C-7A8E-CE42-A1BCCABEE9E6}"/>
          </ac:spMkLst>
        </pc:spChg>
        <pc:spChg chg="add del">
          <ac:chgData name="Pascal Martin.Oestrich" userId="b79bb329-53b3-4a57-8d94-51b1d471bd6d" providerId="ADAL" clId="{55CA851F-28BA-4B0B-8343-9DA153451689}" dt="2023-03-21T09:28:40.418" v="1618" actId="26606"/>
          <ac:spMkLst>
            <pc:docMk/>
            <pc:sldMk cId="882398154" sldId="258"/>
            <ac:spMk id="42" creationId="{5A0118C5-4F8D-4CF4-BADD-53FEACC6C42A}"/>
          </ac:spMkLst>
        </pc:spChg>
        <pc:spChg chg="add del">
          <ac:chgData name="Pascal Martin.Oestrich" userId="b79bb329-53b3-4a57-8d94-51b1d471bd6d" providerId="ADAL" clId="{55CA851F-28BA-4B0B-8343-9DA153451689}" dt="2023-03-21T09:32:48.139" v="1724" actId="26606"/>
          <ac:spMkLst>
            <pc:docMk/>
            <pc:sldMk cId="882398154" sldId="258"/>
            <ac:spMk id="43" creationId="{71B2258F-86CA-4D4D-8270-BC05FCDEBFB3}"/>
          </ac:spMkLst>
        </pc:spChg>
        <pc:spChg chg="add del">
          <ac:chgData name="Pascal Martin.Oestrich" userId="b79bb329-53b3-4a57-8d94-51b1d471bd6d" providerId="ADAL" clId="{55CA851F-28BA-4B0B-8343-9DA153451689}" dt="2023-03-21T09:28:40.418" v="1618" actId="26606"/>
          <ac:spMkLst>
            <pc:docMk/>
            <pc:sldMk cId="882398154" sldId="258"/>
            <ac:spMk id="44" creationId="{A99050EE-26AF-4253-BD50-F0FCD965A8F6}"/>
          </ac:spMkLst>
        </pc:spChg>
        <pc:spChg chg="add del mod">
          <ac:chgData name="Pascal Martin.Oestrich" userId="b79bb329-53b3-4a57-8d94-51b1d471bd6d" providerId="ADAL" clId="{55CA851F-28BA-4B0B-8343-9DA153451689}" dt="2023-03-21T09:32:20.756" v="1710" actId="478"/>
          <ac:spMkLst>
            <pc:docMk/>
            <pc:sldMk cId="882398154" sldId="258"/>
            <ac:spMk id="49" creationId="{3022257B-350A-E796-68EE-F428955A3DC5}"/>
          </ac:spMkLst>
        </pc:spChg>
        <pc:spChg chg="add del">
          <ac:chgData name="Pascal Martin.Oestrich" userId="b79bb329-53b3-4a57-8d94-51b1d471bd6d" providerId="ADAL" clId="{55CA851F-28BA-4B0B-8343-9DA153451689}" dt="2023-03-21T09:28:40.418" v="1618" actId="26606"/>
          <ac:spMkLst>
            <pc:docMk/>
            <pc:sldMk cId="882398154" sldId="258"/>
            <ac:spMk id="50" creationId="{D0C78466-EB6E-45A0-99A6-A00789ACD90A}"/>
          </ac:spMkLst>
        </pc:spChg>
        <pc:spChg chg="add del mod">
          <ac:chgData name="Pascal Martin.Oestrich" userId="b79bb329-53b3-4a57-8d94-51b1d471bd6d" providerId="ADAL" clId="{55CA851F-28BA-4B0B-8343-9DA153451689}" dt="2023-03-21T09:32:20.756" v="1710" actId="478"/>
          <ac:spMkLst>
            <pc:docMk/>
            <pc:sldMk cId="882398154" sldId="258"/>
            <ac:spMk id="51" creationId="{1991EB1A-9A8B-D407-B505-40F034476941}"/>
          </ac:spMkLst>
        </pc:spChg>
        <pc:spChg chg="add del">
          <ac:chgData name="Pascal Martin.Oestrich" userId="b79bb329-53b3-4a57-8d94-51b1d471bd6d" providerId="ADAL" clId="{55CA851F-28BA-4B0B-8343-9DA153451689}" dt="2023-03-21T09:28:40.418" v="1618" actId="26606"/>
          <ac:spMkLst>
            <pc:docMk/>
            <pc:sldMk cId="882398154" sldId="258"/>
            <ac:spMk id="52" creationId="{E99F76E4-5DFD-4DBE-B042-66FBCD1182C9}"/>
          </ac:spMkLst>
        </pc:spChg>
        <pc:spChg chg="add del mod">
          <ac:chgData name="Pascal Martin.Oestrich" userId="b79bb329-53b3-4a57-8d94-51b1d471bd6d" providerId="ADAL" clId="{55CA851F-28BA-4B0B-8343-9DA153451689}" dt="2023-03-21T09:32:20.756" v="1710" actId="478"/>
          <ac:spMkLst>
            <pc:docMk/>
            <pc:sldMk cId="882398154" sldId="258"/>
            <ac:spMk id="224" creationId="{5652F421-B14D-1D12-5175-80B480B06E93}"/>
          </ac:spMkLst>
        </pc:spChg>
        <pc:spChg chg="add del mod">
          <ac:chgData name="Pascal Martin.Oestrich" userId="b79bb329-53b3-4a57-8d94-51b1d471bd6d" providerId="ADAL" clId="{55CA851F-28BA-4B0B-8343-9DA153451689}" dt="2023-03-21T09:32:20.756" v="1710" actId="478"/>
          <ac:spMkLst>
            <pc:docMk/>
            <pc:sldMk cId="882398154" sldId="258"/>
            <ac:spMk id="395" creationId="{378A49C5-6F3C-6745-DDE6-7CCD9214809A}"/>
          </ac:spMkLst>
        </pc:spChg>
        <pc:spChg chg="add del mod">
          <ac:chgData name="Pascal Martin.Oestrich" userId="b79bb329-53b3-4a57-8d94-51b1d471bd6d" providerId="ADAL" clId="{55CA851F-28BA-4B0B-8343-9DA153451689}" dt="2023-03-21T09:32:20.756" v="1710" actId="478"/>
          <ac:spMkLst>
            <pc:docMk/>
            <pc:sldMk cId="882398154" sldId="258"/>
            <ac:spMk id="396" creationId="{64625B0F-266A-8B5D-8250-105F2544B9C8}"/>
          </ac:spMkLst>
        </pc:spChg>
        <pc:spChg chg="add del mod">
          <ac:chgData name="Pascal Martin.Oestrich" userId="b79bb329-53b3-4a57-8d94-51b1d471bd6d" providerId="ADAL" clId="{55CA851F-28BA-4B0B-8343-9DA153451689}" dt="2023-03-21T09:32:25.676" v="1711" actId="478"/>
          <ac:spMkLst>
            <pc:docMk/>
            <pc:sldMk cId="882398154" sldId="258"/>
            <ac:spMk id="398" creationId="{46A132C4-41A2-64F0-31DD-B1705450D64C}"/>
          </ac:spMkLst>
        </pc:spChg>
        <pc:spChg chg="add del mod">
          <ac:chgData name="Pascal Martin.Oestrich" userId="b79bb329-53b3-4a57-8d94-51b1d471bd6d" providerId="ADAL" clId="{55CA851F-28BA-4B0B-8343-9DA153451689}" dt="2023-03-21T09:34:22.877" v="1758" actId="478"/>
          <ac:spMkLst>
            <pc:docMk/>
            <pc:sldMk cId="882398154" sldId="258"/>
            <ac:spMk id="399" creationId="{4E882613-4FEF-9B87-EA68-3F32A18250A3}"/>
          </ac:spMkLst>
        </pc:spChg>
        <pc:spChg chg="add del mod">
          <ac:chgData name="Pascal Martin.Oestrich" userId="b79bb329-53b3-4a57-8d94-51b1d471bd6d" providerId="ADAL" clId="{55CA851F-28BA-4B0B-8343-9DA153451689}" dt="2023-03-21T09:32:41.591" v="1720" actId="478"/>
          <ac:spMkLst>
            <pc:docMk/>
            <pc:sldMk cId="882398154" sldId="258"/>
            <ac:spMk id="400" creationId="{3088D803-918F-01B9-9280-380B976C9B02}"/>
          </ac:spMkLst>
        </pc:spChg>
        <pc:spChg chg="add del mod">
          <ac:chgData name="Pascal Martin.Oestrich" userId="b79bb329-53b3-4a57-8d94-51b1d471bd6d" providerId="ADAL" clId="{55CA851F-28BA-4B0B-8343-9DA153451689}" dt="2023-03-21T09:32:34.778" v="1716" actId="478"/>
          <ac:spMkLst>
            <pc:docMk/>
            <pc:sldMk cId="882398154" sldId="258"/>
            <ac:spMk id="401" creationId="{D1ECF518-A504-C683-5F8C-06F4318A0A46}"/>
          </ac:spMkLst>
        </pc:spChg>
        <pc:spChg chg="add del mod">
          <ac:chgData name="Pascal Martin.Oestrich" userId="b79bb329-53b3-4a57-8d94-51b1d471bd6d" providerId="ADAL" clId="{55CA851F-28BA-4B0B-8343-9DA153451689}" dt="2023-03-21T09:32:33.384" v="1714" actId="478"/>
          <ac:spMkLst>
            <pc:docMk/>
            <pc:sldMk cId="882398154" sldId="258"/>
            <ac:spMk id="403" creationId="{493A428A-41D6-384F-57D6-6FC2C59E4A9A}"/>
          </ac:spMkLst>
        </pc:spChg>
        <pc:spChg chg="add del mod">
          <ac:chgData name="Pascal Martin.Oestrich" userId="b79bb329-53b3-4a57-8d94-51b1d471bd6d" providerId="ADAL" clId="{55CA851F-28BA-4B0B-8343-9DA153451689}" dt="2023-03-21T09:32:34.102" v="1715" actId="478"/>
          <ac:spMkLst>
            <pc:docMk/>
            <pc:sldMk cId="882398154" sldId="258"/>
            <ac:spMk id="404" creationId="{85B48CE7-B188-9319-9069-A5A29B2C0291}"/>
          </ac:spMkLst>
        </pc:spChg>
        <pc:spChg chg="add del mod">
          <ac:chgData name="Pascal Martin.Oestrich" userId="b79bb329-53b3-4a57-8d94-51b1d471bd6d" providerId="ADAL" clId="{55CA851F-28BA-4B0B-8343-9DA153451689}" dt="2023-03-21T09:32:44.730" v="1722" actId="478"/>
          <ac:spMkLst>
            <pc:docMk/>
            <pc:sldMk cId="882398154" sldId="258"/>
            <ac:spMk id="406" creationId="{0C6B6F63-034F-C244-6CBC-6E143C2BA4C2}"/>
          </ac:spMkLst>
        </pc:spChg>
        <pc:spChg chg="add del mod">
          <ac:chgData name="Pascal Martin.Oestrich" userId="b79bb329-53b3-4a57-8d94-51b1d471bd6d" providerId="ADAL" clId="{55CA851F-28BA-4B0B-8343-9DA153451689}" dt="2023-03-21T09:32:36.416" v="1718" actId="478"/>
          <ac:spMkLst>
            <pc:docMk/>
            <pc:sldMk cId="882398154" sldId="258"/>
            <ac:spMk id="407" creationId="{EF115BA6-DDEE-AB75-21C2-502327747D39}"/>
          </ac:spMkLst>
        </pc:spChg>
        <pc:spChg chg="add del mod">
          <ac:chgData name="Pascal Martin.Oestrich" userId="b79bb329-53b3-4a57-8d94-51b1d471bd6d" providerId="ADAL" clId="{55CA851F-28BA-4B0B-8343-9DA153451689}" dt="2023-03-21T09:32:42.605" v="1721" actId="478"/>
          <ac:spMkLst>
            <pc:docMk/>
            <pc:sldMk cId="882398154" sldId="258"/>
            <ac:spMk id="408" creationId="{75D7ED46-F774-E37A-BF1D-3198F2AE1B54}"/>
          </ac:spMkLst>
        </pc:spChg>
        <pc:spChg chg="add del">
          <ac:chgData name="Pascal Martin.Oestrich" userId="b79bb329-53b3-4a57-8d94-51b1d471bd6d" providerId="ADAL" clId="{55CA851F-28BA-4B0B-8343-9DA153451689}" dt="2023-03-21T09:33:11.046" v="1732" actId="26606"/>
          <ac:spMkLst>
            <pc:docMk/>
            <pc:sldMk cId="882398154" sldId="258"/>
            <ac:spMk id="409" creationId="{4063B759-00FC-46D1-9898-8E8625268FAF}"/>
          </ac:spMkLst>
        </pc:spChg>
        <pc:spChg chg="add del">
          <ac:chgData name="Pascal Martin.Oestrich" userId="b79bb329-53b3-4a57-8d94-51b1d471bd6d" providerId="ADAL" clId="{55CA851F-28BA-4B0B-8343-9DA153451689}" dt="2023-03-21T09:33:11.046" v="1732" actId="26606"/>
          <ac:spMkLst>
            <pc:docMk/>
            <pc:sldMk cId="882398154" sldId="258"/>
            <ac:spMk id="410" creationId="{6F828D28-8E09-41CC-8229-3070B5467A96}"/>
          </ac:spMkLst>
        </pc:spChg>
        <pc:spChg chg="add del">
          <ac:chgData name="Pascal Martin.Oestrich" userId="b79bb329-53b3-4a57-8d94-51b1d471bd6d" providerId="ADAL" clId="{55CA851F-28BA-4B0B-8343-9DA153451689}" dt="2023-03-21T09:33:11.046" v="1732" actId="26606"/>
          <ac:spMkLst>
            <pc:docMk/>
            <pc:sldMk cId="882398154" sldId="258"/>
            <ac:spMk id="412" creationId="{D5B012D8-7F27-4758-9AC6-C889B154BD73}"/>
          </ac:spMkLst>
        </pc:spChg>
        <pc:spChg chg="add del mod">
          <ac:chgData name="Pascal Martin.Oestrich" userId="b79bb329-53b3-4a57-8d94-51b1d471bd6d" providerId="ADAL" clId="{55CA851F-28BA-4B0B-8343-9DA153451689}" dt="2023-03-21T09:33:59.365" v="1754"/>
          <ac:spMkLst>
            <pc:docMk/>
            <pc:sldMk cId="882398154" sldId="258"/>
            <ac:spMk id="413" creationId="{BA6F86AE-73E5-8737-940B-4DB162D387C8}"/>
          </ac:spMkLst>
        </pc:spChg>
        <pc:spChg chg="add del mod">
          <ac:chgData name="Pascal Martin.Oestrich" userId="b79bb329-53b3-4a57-8d94-51b1d471bd6d" providerId="ADAL" clId="{55CA851F-28BA-4B0B-8343-9DA153451689}" dt="2023-03-21T09:33:59.365" v="1754"/>
          <ac:spMkLst>
            <pc:docMk/>
            <pc:sldMk cId="882398154" sldId="258"/>
            <ac:spMk id="414" creationId="{8A565446-D763-2E28-3336-DCBD9AECDE68}"/>
          </ac:spMkLst>
        </pc:spChg>
        <pc:spChg chg="add del mod">
          <ac:chgData name="Pascal Martin.Oestrich" userId="b79bb329-53b3-4a57-8d94-51b1d471bd6d" providerId="ADAL" clId="{55CA851F-28BA-4B0B-8343-9DA153451689}" dt="2023-03-21T09:33:59.365" v="1754"/>
          <ac:spMkLst>
            <pc:docMk/>
            <pc:sldMk cId="882398154" sldId="258"/>
            <ac:spMk id="415" creationId="{72804AF2-41FC-50A8-C4F1-F7E2827FCBEB}"/>
          </ac:spMkLst>
        </pc:spChg>
        <pc:spChg chg="add del">
          <ac:chgData name="Pascal Martin.Oestrich" userId="b79bb329-53b3-4a57-8d94-51b1d471bd6d" providerId="ADAL" clId="{55CA851F-28BA-4B0B-8343-9DA153451689}" dt="2023-03-21T09:33:09.560" v="1727" actId="26606"/>
          <ac:spMkLst>
            <pc:docMk/>
            <pc:sldMk cId="882398154" sldId="258"/>
            <ac:spMk id="417" creationId="{375B19E4-0108-41C4-8DB1-11BAE0B49D9B}"/>
          </ac:spMkLst>
        </pc:spChg>
        <pc:spChg chg="add del mod">
          <ac:chgData name="Pascal Martin.Oestrich" userId="b79bb329-53b3-4a57-8d94-51b1d471bd6d" providerId="ADAL" clId="{55CA851F-28BA-4B0B-8343-9DA153451689}" dt="2023-03-21T09:33:59.365" v="1754"/>
          <ac:spMkLst>
            <pc:docMk/>
            <pc:sldMk cId="882398154" sldId="258"/>
            <ac:spMk id="418" creationId="{6BAA5A71-5065-B67D-6E92-7B19828674EE}"/>
          </ac:spMkLst>
        </pc:spChg>
        <pc:spChg chg="add del mod">
          <ac:chgData name="Pascal Martin.Oestrich" userId="b79bb329-53b3-4a57-8d94-51b1d471bd6d" providerId="ADAL" clId="{55CA851F-28BA-4B0B-8343-9DA153451689}" dt="2023-03-21T09:33:59.365" v="1754"/>
          <ac:spMkLst>
            <pc:docMk/>
            <pc:sldMk cId="882398154" sldId="258"/>
            <ac:spMk id="420" creationId="{D3D24C29-438B-EFCC-B0A3-FF4C5A19ABF7}"/>
          </ac:spMkLst>
        </pc:spChg>
        <pc:spChg chg="add del">
          <ac:chgData name="Pascal Martin.Oestrich" userId="b79bb329-53b3-4a57-8d94-51b1d471bd6d" providerId="ADAL" clId="{55CA851F-28BA-4B0B-8343-9DA153451689}" dt="2023-03-21T09:33:10.194" v="1729" actId="26606"/>
          <ac:spMkLst>
            <pc:docMk/>
            <pc:sldMk cId="882398154" sldId="258"/>
            <ac:spMk id="423" creationId="{71B2258F-86CA-4D4D-8270-BC05FCDEBFB3}"/>
          </ac:spMkLst>
        </pc:spChg>
        <pc:spChg chg="add del mod">
          <ac:chgData name="Pascal Martin.Oestrich" userId="b79bb329-53b3-4a57-8d94-51b1d471bd6d" providerId="ADAL" clId="{55CA851F-28BA-4B0B-8343-9DA153451689}" dt="2023-03-21T09:33:59.365" v="1754"/>
          <ac:spMkLst>
            <pc:docMk/>
            <pc:sldMk cId="882398154" sldId="258"/>
            <ac:spMk id="424" creationId="{5D03C14A-F41A-CCE0-D4E9-632ADC893DCA}"/>
          </ac:spMkLst>
        </pc:spChg>
        <pc:spChg chg="add del">
          <ac:chgData name="Pascal Martin.Oestrich" userId="b79bb329-53b3-4a57-8d94-51b1d471bd6d" providerId="ADAL" clId="{55CA851F-28BA-4B0B-8343-9DA153451689}" dt="2023-03-21T09:33:11.042" v="1731" actId="26606"/>
          <ac:spMkLst>
            <pc:docMk/>
            <pc:sldMk cId="882398154" sldId="258"/>
            <ac:spMk id="425" creationId="{5CCB7C65-BA06-49C5-8D3C-51F97B409D65}"/>
          </ac:spMkLst>
        </pc:spChg>
        <pc:spChg chg="add del">
          <ac:chgData name="Pascal Martin.Oestrich" userId="b79bb329-53b3-4a57-8d94-51b1d471bd6d" providerId="ADAL" clId="{55CA851F-28BA-4B0B-8343-9DA153451689}" dt="2023-03-21T09:33:11.042" v="1731" actId="26606"/>
          <ac:spMkLst>
            <pc:docMk/>
            <pc:sldMk cId="882398154" sldId="258"/>
            <ac:spMk id="426" creationId="{0DBF1ABE-8590-450D-BB49-BDDCCF3EEA9E}"/>
          </ac:spMkLst>
        </pc:spChg>
        <pc:spChg chg="add del">
          <ac:chgData name="Pascal Martin.Oestrich" userId="b79bb329-53b3-4a57-8d94-51b1d471bd6d" providerId="ADAL" clId="{55CA851F-28BA-4B0B-8343-9DA153451689}" dt="2023-03-21T09:33:11.042" v="1731" actId="26606"/>
          <ac:spMkLst>
            <pc:docMk/>
            <pc:sldMk cId="882398154" sldId="258"/>
            <ac:spMk id="427" creationId="{F6DD4703-FD80-4610-ACE9-01DCD86D8C18}"/>
          </ac:spMkLst>
        </pc:spChg>
        <pc:spChg chg="add del">
          <ac:chgData name="Pascal Martin.Oestrich" userId="b79bb329-53b3-4a57-8d94-51b1d471bd6d" providerId="ADAL" clId="{55CA851F-28BA-4B0B-8343-9DA153451689}" dt="2023-03-21T09:33:11.042" v="1731" actId="26606"/>
          <ac:spMkLst>
            <pc:docMk/>
            <pc:sldMk cId="882398154" sldId="258"/>
            <ac:spMk id="428" creationId="{9CEFCBC2-6F82-4011-8D8D-90F43DCB1DAF}"/>
          </ac:spMkLst>
        </pc:spChg>
        <pc:spChg chg="add del">
          <ac:chgData name="Pascal Martin.Oestrich" userId="b79bb329-53b3-4a57-8d94-51b1d471bd6d" providerId="ADAL" clId="{55CA851F-28BA-4B0B-8343-9DA153451689}" dt="2023-03-21T09:33:11.042" v="1731" actId="26606"/>
          <ac:spMkLst>
            <pc:docMk/>
            <pc:sldMk cId="882398154" sldId="258"/>
            <ac:spMk id="429" creationId="{2E9DED9E-DE30-402A-B9D1-AC3C24025AD4}"/>
          </ac:spMkLst>
        </pc:spChg>
        <pc:spChg chg="add del mod">
          <ac:chgData name="Pascal Martin.Oestrich" userId="b79bb329-53b3-4a57-8d94-51b1d471bd6d" providerId="ADAL" clId="{55CA851F-28BA-4B0B-8343-9DA153451689}" dt="2023-03-21T09:33:59.365" v="1754"/>
          <ac:spMkLst>
            <pc:docMk/>
            <pc:sldMk cId="882398154" sldId="258"/>
            <ac:spMk id="430" creationId="{AB8A58EF-0986-DF44-1386-213802D508BB}"/>
          </ac:spMkLst>
        </pc:spChg>
        <pc:spChg chg="add del">
          <ac:chgData name="Pascal Martin.Oestrich" userId="b79bb329-53b3-4a57-8d94-51b1d471bd6d" providerId="ADAL" clId="{55CA851F-28BA-4B0B-8343-9DA153451689}" dt="2023-03-21T09:35:01.191" v="1775" actId="26606"/>
          <ac:spMkLst>
            <pc:docMk/>
            <pc:sldMk cId="882398154" sldId="258"/>
            <ac:spMk id="431" creationId="{D009D6D5-DAC2-4A8B-A17A-E206B9012D09}"/>
          </ac:spMkLst>
        </pc:spChg>
        <pc:spChg chg="add del mod">
          <ac:chgData name="Pascal Martin.Oestrich" userId="b79bb329-53b3-4a57-8d94-51b1d471bd6d" providerId="ADAL" clId="{55CA851F-28BA-4B0B-8343-9DA153451689}" dt="2023-03-21T09:33:59.365" v="1754"/>
          <ac:spMkLst>
            <pc:docMk/>
            <pc:sldMk cId="882398154" sldId="258"/>
            <ac:spMk id="432" creationId="{31F6ECAE-3568-92FB-1842-E12A67F7015A}"/>
          </ac:spMkLst>
        </pc:spChg>
        <pc:spChg chg="add del mod">
          <ac:chgData name="Pascal Martin.Oestrich" userId="b79bb329-53b3-4a57-8d94-51b1d471bd6d" providerId="ADAL" clId="{55CA851F-28BA-4B0B-8343-9DA153451689}" dt="2023-03-21T09:33:58.477" v="1752" actId="478"/>
          <ac:spMkLst>
            <pc:docMk/>
            <pc:sldMk cId="882398154" sldId="258"/>
            <ac:spMk id="434" creationId="{6C78CB7B-F9C2-F25C-6152-B70DFECB6860}"/>
          </ac:spMkLst>
        </pc:spChg>
        <pc:spChg chg="add del mod">
          <ac:chgData name="Pascal Martin.Oestrich" userId="b79bb329-53b3-4a57-8d94-51b1d471bd6d" providerId="ADAL" clId="{55CA851F-28BA-4B0B-8343-9DA153451689}" dt="2023-03-21T09:34:20.416" v="1757" actId="478"/>
          <ac:spMkLst>
            <pc:docMk/>
            <pc:sldMk cId="882398154" sldId="258"/>
            <ac:spMk id="435" creationId="{49C6F3FB-3CEF-B322-B00B-A61537A41B15}"/>
          </ac:spMkLst>
        </pc:spChg>
        <pc:spChg chg="add del mod">
          <ac:chgData name="Pascal Martin.Oestrich" userId="b79bb329-53b3-4a57-8d94-51b1d471bd6d" providerId="ADAL" clId="{55CA851F-28BA-4B0B-8343-9DA153451689}" dt="2023-03-21T09:34:20.416" v="1757" actId="478"/>
          <ac:spMkLst>
            <pc:docMk/>
            <pc:sldMk cId="882398154" sldId="258"/>
            <ac:spMk id="436" creationId="{F9C8D49C-F122-8C27-3915-9C515A06C2BC}"/>
          </ac:spMkLst>
        </pc:spChg>
        <pc:spChg chg="add del mod">
          <ac:chgData name="Pascal Martin.Oestrich" userId="b79bb329-53b3-4a57-8d94-51b1d471bd6d" providerId="ADAL" clId="{55CA851F-28BA-4B0B-8343-9DA153451689}" dt="2023-03-21T09:34:20.416" v="1757" actId="478"/>
          <ac:spMkLst>
            <pc:docMk/>
            <pc:sldMk cId="882398154" sldId="258"/>
            <ac:spMk id="437" creationId="{B1DAB208-D0E1-74BA-07A1-6F31FB950862}"/>
          </ac:spMkLst>
        </pc:spChg>
        <pc:spChg chg="add del mod">
          <ac:chgData name="Pascal Martin.Oestrich" userId="b79bb329-53b3-4a57-8d94-51b1d471bd6d" providerId="ADAL" clId="{55CA851F-28BA-4B0B-8343-9DA153451689}" dt="2023-03-21T09:34:20.416" v="1757" actId="478"/>
          <ac:spMkLst>
            <pc:docMk/>
            <pc:sldMk cId="882398154" sldId="258"/>
            <ac:spMk id="439" creationId="{750B9D74-41AF-0884-5E2E-B1482011FC6E}"/>
          </ac:spMkLst>
        </pc:spChg>
        <pc:spChg chg="add del mod">
          <ac:chgData name="Pascal Martin.Oestrich" userId="b79bb329-53b3-4a57-8d94-51b1d471bd6d" providerId="ADAL" clId="{55CA851F-28BA-4B0B-8343-9DA153451689}" dt="2023-03-21T09:34:20.416" v="1757" actId="478"/>
          <ac:spMkLst>
            <pc:docMk/>
            <pc:sldMk cId="882398154" sldId="258"/>
            <ac:spMk id="440" creationId="{E096357F-530C-698D-2C35-DA4641FB4295}"/>
          </ac:spMkLst>
        </pc:spChg>
        <pc:spChg chg="add del mod">
          <ac:chgData name="Pascal Martin.Oestrich" userId="b79bb329-53b3-4a57-8d94-51b1d471bd6d" providerId="ADAL" clId="{55CA851F-28BA-4B0B-8343-9DA153451689}" dt="2023-03-21T09:34:20.416" v="1757" actId="478"/>
          <ac:spMkLst>
            <pc:docMk/>
            <pc:sldMk cId="882398154" sldId="258"/>
            <ac:spMk id="442" creationId="{1B11101F-396C-6166-EDAE-7DB6390FE01C}"/>
          </ac:spMkLst>
        </pc:spChg>
        <pc:spChg chg="add del mod">
          <ac:chgData name="Pascal Martin.Oestrich" userId="b79bb329-53b3-4a57-8d94-51b1d471bd6d" providerId="ADAL" clId="{55CA851F-28BA-4B0B-8343-9DA153451689}" dt="2023-03-21T09:34:20.416" v="1757" actId="478"/>
          <ac:spMkLst>
            <pc:docMk/>
            <pc:sldMk cId="882398154" sldId="258"/>
            <ac:spMk id="443" creationId="{1F881956-B89F-FAC5-52F6-5AA849EC6A37}"/>
          </ac:spMkLst>
        </pc:spChg>
        <pc:spChg chg="add del mod">
          <ac:chgData name="Pascal Martin.Oestrich" userId="b79bb329-53b3-4a57-8d94-51b1d471bd6d" providerId="ADAL" clId="{55CA851F-28BA-4B0B-8343-9DA153451689}" dt="2023-03-21T09:34:20.416" v="1757" actId="478"/>
          <ac:spMkLst>
            <pc:docMk/>
            <pc:sldMk cId="882398154" sldId="258"/>
            <ac:spMk id="444" creationId="{40B11DE6-F361-DAA5-52FB-F5102DA75B17}"/>
          </ac:spMkLst>
        </pc:spChg>
        <pc:spChg chg="add del mod">
          <ac:chgData name="Pascal Martin.Oestrich" userId="b79bb329-53b3-4a57-8d94-51b1d471bd6d" providerId="ADAL" clId="{55CA851F-28BA-4B0B-8343-9DA153451689}" dt="2023-03-21T09:34:24.997" v="1759" actId="478"/>
          <ac:spMkLst>
            <pc:docMk/>
            <pc:sldMk cId="882398154" sldId="258"/>
            <ac:spMk id="446" creationId="{80352425-3465-A4E6-1531-CEC15A719A8F}"/>
          </ac:spMkLst>
        </pc:spChg>
        <pc:spChg chg="add del mod">
          <ac:chgData name="Pascal Martin.Oestrich" userId="b79bb329-53b3-4a57-8d94-51b1d471bd6d" providerId="ADAL" clId="{55CA851F-28BA-4B0B-8343-9DA153451689}" dt="2023-03-21T09:34:28.124" v="1761" actId="478"/>
          <ac:spMkLst>
            <pc:docMk/>
            <pc:sldMk cId="882398154" sldId="258"/>
            <ac:spMk id="447" creationId="{8EED86ED-FDD4-A5AC-AE17-3A23E40A1D7D}"/>
          </ac:spMkLst>
        </pc:spChg>
        <pc:spChg chg="add del mod">
          <ac:chgData name="Pascal Martin.Oestrich" userId="b79bb329-53b3-4a57-8d94-51b1d471bd6d" providerId="ADAL" clId="{55CA851F-28BA-4B0B-8343-9DA153451689}" dt="2023-03-21T09:34:28.124" v="1761" actId="478"/>
          <ac:spMkLst>
            <pc:docMk/>
            <pc:sldMk cId="882398154" sldId="258"/>
            <ac:spMk id="448" creationId="{6C19555C-2DB6-DAAB-373F-969F176D54EE}"/>
          </ac:spMkLst>
        </pc:spChg>
        <pc:spChg chg="add del mod">
          <ac:chgData name="Pascal Martin.Oestrich" userId="b79bb329-53b3-4a57-8d94-51b1d471bd6d" providerId="ADAL" clId="{55CA851F-28BA-4B0B-8343-9DA153451689}" dt="2023-03-21T09:34:28.124" v="1761" actId="478"/>
          <ac:spMkLst>
            <pc:docMk/>
            <pc:sldMk cId="882398154" sldId="258"/>
            <ac:spMk id="449" creationId="{D4A67215-60AD-7AC3-3781-660E32AEBAC7}"/>
          </ac:spMkLst>
        </pc:spChg>
        <pc:spChg chg="add del mod">
          <ac:chgData name="Pascal Martin.Oestrich" userId="b79bb329-53b3-4a57-8d94-51b1d471bd6d" providerId="ADAL" clId="{55CA851F-28BA-4B0B-8343-9DA153451689}" dt="2023-03-21T09:34:28.124" v="1761" actId="478"/>
          <ac:spMkLst>
            <pc:docMk/>
            <pc:sldMk cId="882398154" sldId="258"/>
            <ac:spMk id="451" creationId="{359622B8-896C-5FA0-4A11-EE56A8639E3A}"/>
          </ac:spMkLst>
        </pc:spChg>
        <pc:spChg chg="add del mod">
          <ac:chgData name="Pascal Martin.Oestrich" userId="b79bb329-53b3-4a57-8d94-51b1d471bd6d" providerId="ADAL" clId="{55CA851F-28BA-4B0B-8343-9DA153451689}" dt="2023-03-21T09:34:28.124" v="1761" actId="478"/>
          <ac:spMkLst>
            <pc:docMk/>
            <pc:sldMk cId="882398154" sldId="258"/>
            <ac:spMk id="452" creationId="{EDCB8249-9BED-25FE-1D84-1E878AB2C1C2}"/>
          </ac:spMkLst>
        </pc:spChg>
        <pc:spChg chg="add del mod">
          <ac:chgData name="Pascal Martin.Oestrich" userId="b79bb329-53b3-4a57-8d94-51b1d471bd6d" providerId="ADAL" clId="{55CA851F-28BA-4B0B-8343-9DA153451689}" dt="2023-03-21T09:34:28.124" v="1761" actId="478"/>
          <ac:spMkLst>
            <pc:docMk/>
            <pc:sldMk cId="882398154" sldId="258"/>
            <ac:spMk id="454" creationId="{D4F8F06B-24C4-2F97-D9F6-297887DEC0CC}"/>
          </ac:spMkLst>
        </pc:spChg>
        <pc:spChg chg="add del mod">
          <ac:chgData name="Pascal Martin.Oestrich" userId="b79bb329-53b3-4a57-8d94-51b1d471bd6d" providerId="ADAL" clId="{55CA851F-28BA-4B0B-8343-9DA153451689}" dt="2023-03-21T09:34:28.124" v="1761" actId="478"/>
          <ac:spMkLst>
            <pc:docMk/>
            <pc:sldMk cId="882398154" sldId="258"/>
            <ac:spMk id="455" creationId="{EAB1E059-98F8-FB8F-D948-DC224039ACDD}"/>
          </ac:spMkLst>
        </pc:spChg>
        <pc:spChg chg="add del mod">
          <ac:chgData name="Pascal Martin.Oestrich" userId="b79bb329-53b3-4a57-8d94-51b1d471bd6d" providerId="ADAL" clId="{55CA851F-28BA-4B0B-8343-9DA153451689}" dt="2023-03-21T09:34:28.124" v="1761" actId="478"/>
          <ac:spMkLst>
            <pc:docMk/>
            <pc:sldMk cId="882398154" sldId="258"/>
            <ac:spMk id="456" creationId="{33584CA9-E78C-4628-3CA4-2B52C89E94AF}"/>
          </ac:spMkLst>
        </pc:spChg>
        <pc:spChg chg="add del mod">
          <ac:chgData name="Pascal Martin.Oestrich" userId="b79bb329-53b3-4a57-8d94-51b1d471bd6d" providerId="ADAL" clId="{55CA851F-28BA-4B0B-8343-9DA153451689}" dt="2023-03-21T09:34:30.840" v="1762" actId="478"/>
          <ac:spMkLst>
            <pc:docMk/>
            <pc:sldMk cId="882398154" sldId="258"/>
            <ac:spMk id="458" creationId="{A57D3799-098F-0E26-E8CA-8935FA4CC206}"/>
          </ac:spMkLst>
        </pc:spChg>
        <pc:spChg chg="add del mod">
          <ac:chgData name="Pascal Martin.Oestrich" userId="b79bb329-53b3-4a57-8d94-51b1d471bd6d" providerId="ADAL" clId="{55CA851F-28BA-4B0B-8343-9DA153451689}" dt="2023-03-21T09:35:28.468" v="1779" actId="478"/>
          <ac:spMkLst>
            <pc:docMk/>
            <pc:sldMk cId="882398154" sldId="258"/>
            <ac:spMk id="459" creationId="{80A8B211-1357-D171-EA4C-853131918D02}"/>
          </ac:spMkLst>
        </pc:spChg>
        <pc:spChg chg="add del mod">
          <ac:chgData name="Pascal Martin.Oestrich" userId="b79bb329-53b3-4a57-8d94-51b1d471bd6d" providerId="ADAL" clId="{55CA851F-28BA-4B0B-8343-9DA153451689}" dt="2023-03-21T09:34:35.725" v="1764" actId="478"/>
          <ac:spMkLst>
            <pc:docMk/>
            <pc:sldMk cId="882398154" sldId="258"/>
            <ac:spMk id="460" creationId="{35A1D2F3-61E5-35D3-91A2-BC016EE98625}"/>
          </ac:spMkLst>
        </pc:spChg>
        <pc:spChg chg="add del mod">
          <ac:chgData name="Pascal Martin.Oestrich" userId="b79bb329-53b3-4a57-8d94-51b1d471bd6d" providerId="ADAL" clId="{55CA851F-28BA-4B0B-8343-9DA153451689}" dt="2023-03-21T09:34:43.965" v="1773" actId="478"/>
          <ac:spMkLst>
            <pc:docMk/>
            <pc:sldMk cId="882398154" sldId="258"/>
            <ac:spMk id="461" creationId="{B1A4D296-729B-8388-8E84-34B5F4FCDA1F}"/>
          </ac:spMkLst>
        </pc:spChg>
        <pc:spChg chg="add del mod">
          <ac:chgData name="Pascal Martin.Oestrich" userId="b79bb329-53b3-4a57-8d94-51b1d471bd6d" providerId="ADAL" clId="{55CA851F-28BA-4B0B-8343-9DA153451689}" dt="2023-03-21T09:34:40.959" v="1769" actId="478"/>
          <ac:spMkLst>
            <pc:docMk/>
            <pc:sldMk cId="882398154" sldId="258"/>
            <ac:spMk id="463" creationId="{1978E937-3571-03BC-A710-3B8552BA14D8}"/>
          </ac:spMkLst>
        </pc:spChg>
        <pc:spChg chg="add del mod">
          <ac:chgData name="Pascal Martin.Oestrich" userId="b79bb329-53b3-4a57-8d94-51b1d471bd6d" providerId="ADAL" clId="{55CA851F-28BA-4B0B-8343-9DA153451689}" dt="2023-03-21T09:34:42.321" v="1771" actId="478"/>
          <ac:spMkLst>
            <pc:docMk/>
            <pc:sldMk cId="882398154" sldId="258"/>
            <ac:spMk id="464" creationId="{B44FB4B7-26D6-491F-50BF-5CBCECFDBE0F}"/>
          </ac:spMkLst>
        </pc:spChg>
        <pc:spChg chg="add del mod">
          <ac:chgData name="Pascal Martin.Oestrich" userId="b79bb329-53b3-4a57-8d94-51b1d471bd6d" providerId="ADAL" clId="{55CA851F-28BA-4B0B-8343-9DA153451689}" dt="2023-03-21T09:34:39.462" v="1767" actId="478"/>
          <ac:spMkLst>
            <pc:docMk/>
            <pc:sldMk cId="882398154" sldId="258"/>
            <ac:spMk id="466" creationId="{C93386F9-9898-7CA3-3A19-5A182DE3007A}"/>
          </ac:spMkLst>
        </pc:spChg>
        <pc:spChg chg="add del mod">
          <ac:chgData name="Pascal Martin.Oestrich" userId="b79bb329-53b3-4a57-8d94-51b1d471bd6d" providerId="ADAL" clId="{55CA851F-28BA-4B0B-8343-9DA153451689}" dt="2023-03-21T09:34:38.450" v="1766" actId="478"/>
          <ac:spMkLst>
            <pc:docMk/>
            <pc:sldMk cId="882398154" sldId="258"/>
            <ac:spMk id="467" creationId="{D403665E-0E9B-84E4-1B29-65B69077CD2B}"/>
          </ac:spMkLst>
        </pc:spChg>
        <pc:spChg chg="add del mod">
          <ac:chgData name="Pascal Martin.Oestrich" userId="b79bb329-53b3-4a57-8d94-51b1d471bd6d" providerId="ADAL" clId="{55CA851F-28BA-4B0B-8343-9DA153451689}" dt="2023-03-21T09:34:37.155" v="1765" actId="478"/>
          <ac:spMkLst>
            <pc:docMk/>
            <pc:sldMk cId="882398154" sldId="258"/>
            <ac:spMk id="468" creationId="{037CE55D-B9F0-9CB2-6FCB-9B7DD089BF79}"/>
          </ac:spMkLst>
        </pc:spChg>
        <pc:spChg chg="add">
          <ac:chgData name="Pascal Martin.Oestrich" userId="b79bb329-53b3-4a57-8d94-51b1d471bd6d" providerId="ADAL" clId="{55CA851F-28BA-4B0B-8343-9DA153451689}" dt="2023-03-21T09:35:01.191" v="1775" actId="26606"/>
          <ac:spMkLst>
            <pc:docMk/>
            <pc:sldMk cId="882398154" sldId="258"/>
            <ac:spMk id="469" creationId="{09588DA8-065E-4F6F-8EFD-43104AB2E0CF}"/>
          </ac:spMkLst>
        </pc:spChg>
        <pc:spChg chg="add">
          <ac:chgData name="Pascal Martin.Oestrich" userId="b79bb329-53b3-4a57-8d94-51b1d471bd6d" providerId="ADAL" clId="{55CA851F-28BA-4B0B-8343-9DA153451689}" dt="2023-03-21T09:35:01.191" v="1775" actId="26606"/>
          <ac:spMkLst>
            <pc:docMk/>
            <pc:sldMk cId="882398154" sldId="258"/>
            <ac:spMk id="470" creationId="{4300840D-0A0B-4512-BACA-B439D5B9C57C}"/>
          </ac:spMkLst>
        </pc:spChg>
        <pc:spChg chg="add">
          <ac:chgData name="Pascal Martin.Oestrich" userId="b79bb329-53b3-4a57-8d94-51b1d471bd6d" providerId="ADAL" clId="{55CA851F-28BA-4B0B-8343-9DA153451689}" dt="2023-03-21T09:35:01.191" v="1775" actId="26606"/>
          <ac:spMkLst>
            <pc:docMk/>
            <pc:sldMk cId="882398154" sldId="258"/>
            <ac:spMk id="471" creationId="{C4285719-470E-454C-AF62-8323075F1F5B}"/>
          </ac:spMkLst>
        </pc:spChg>
        <pc:spChg chg="add">
          <ac:chgData name="Pascal Martin.Oestrich" userId="b79bb329-53b3-4a57-8d94-51b1d471bd6d" providerId="ADAL" clId="{55CA851F-28BA-4B0B-8343-9DA153451689}" dt="2023-03-21T09:35:01.191" v="1775" actId="26606"/>
          <ac:spMkLst>
            <pc:docMk/>
            <pc:sldMk cId="882398154" sldId="258"/>
            <ac:spMk id="472" creationId="{D2B78728-A580-49A7-84F9-6EF6F583ADE0}"/>
          </ac:spMkLst>
        </pc:spChg>
        <pc:spChg chg="add">
          <ac:chgData name="Pascal Martin.Oestrich" userId="b79bb329-53b3-4a57-8d94-51b1d471bd6d" providerId="ADAL" clId="{55CA851F-28BA-4B0B-8343-9DA153451689}" dt="2023-03-21T09:35:01.191" v="1775" actId="26606"/>
          <ac:spMkLst>
            <pc:docMk/>
            <pc:sldMk cId="882398154" sldId="258"/>
            <ac:spMk id="473" creationId="{CD9FE4EF-C4D8-49A0-B2FF-81D8DB7D8A24}"/>
          </ac:spMkLst>
        </pc:spChg>
        <pc:spChg chg="add">
          <ac:chgData name="Pascal Martin.Oestrich" userId="b79bb329-53b3-4a57-8d94-51b1d471bd6d" providerId="ADAL" clId="{55CA851F-28BA-4B0B-8343-9DA153451689}" dt="2023-03-21T09:35:01.191" v="1775" actId="26606"/>
          <ac:spMkLst>
            <pc:docMk/>
            <pc:sldMk cId="882398154" sldId="258"/>
            <ac:spMk id="474" creationId="{38FAA1A1-D861-433F-88FA-1E9D6FD31D11}"/>
          </ac:spMkLst>
        </pc:spChg>
        <pc:spChg chg="add">
          <ac:chgData name="Pascal Martin.Oestrich" userId="b79bb329-53b3-4a57-8d94-51b1d471bd6d" providerId="ADAL" clId="{55CA851F-28BA-4B0B-8343-9DA153451689}" dt="2023-03-21T09:35:01.191" v="1775" actId="26606"/>
          <ac:spMkLst>
            <pc:docMk/>
            <pc:sldMk cId="882398154" sldId="258"/>
            <ac:spMk id="476" creationId="{8D71EDA1-87BF-4D5D-AB79-F346FD19278A}"/>
          </ac:spMkLst>
        </pc:spChg>
        <pc:spChg chg="add del mod">
          <ac:chgData name="Pascal Martin.Oestrich" userId="b79bb329-53b3-4a57-8d94-51b1d471bd6d" providerId="ADAL" clId="{55CA851F-28BA-4B0B-8343-9DA153451689}" dt="2023-03-21T09:35:30.425" v="1780" actId="478"/>
          <ac:spMkLst>
            <pc:docMk/>
            <pc:sldMk cId="882398154" sldId="258"/>
            <ac:spMk id="477" creationId="{499C30E8-93F6-B3B1-D560-A5EF385544B7}"/>
          </ac:spMkLst>
        </pc:spChg>
        <pc:spChg chg="add mod">
          <ac:chgData name="Pascal Martin.Oestrich" userId="b79bb329-53b3-4a57-8d94-51b1d471bd6d" providerId="ADAL" clId="{55CA851F-28BA-4B0B-8343-9DA153451689}" dt="2023-03-21T09:35:36.912" v="1782" actId="1076"/>
          <ac:spMkLst>
            <pc:docMk/>
            <pc:sldMk cId="882398154" sldId="258"/>
            <ac:spMk id="478" creationId="{5CE299D6-0D5E-7697-F79C-739300B0FD0B}"/>
          </ac:spMkLst>
        </pc:spChg>
        <pc:spChg chg="add mod">
          <ac:chgData name="Pascal Martin.Oestrich" userId="b79bb329-53b3-4a57-8d94-51b1d471bd6d" providerId="ADAL" clId="{55CA851F-28BA-4B0B-8343-9DA153451689}" dt="2023-03-21T09:35:48.629" v="1784" actId="1076"/>
          <ac:spMkLst>
            <pc:docMk/>
            <pc:sldMk cId="882398154" sldId="258"/>
            <ac:spMk id="479" creationId="{0A8DF290-B1F8-42B1-2470-FF9301272CE1}"/>
          </ac:spMkLst>
        </pc:spChg>
        <pc:spChg chg="add mod">
          <ac:chgData name="Pascal Martin.Oestrich" userId="b79bb329-53b3-4a57-8d94-51b1d471bd6d" providerId="ADAL" clId="{55CA851F-28BA-4B0B-8343-9DA153451689}" dt="2023-03-21T09:38:35.478" v="1836" actId="14100"/>
          <ac:spMkLst>
            <pc:docMk/>
            <pc:sldMk cId="882398154" sldId="258"/>
            <ac:spMk id="480" creationId="{5DECC4C7-0B50-A4AF-2343-EE0ECE2D3966}"/>
          </ac:spMkLst>
        </pc:spChg>
        <pc:spChg chg="add mod">
          <ac:chgData name="Pascal Martin.Oestrich" userId="b79bb329-53b3-4a57-8d94-51b1d471bd6d" providerId="ADAL" clId="{55CA851F-28BA-4B0B-8343-9DA153451689}" dt="2023-03-21T09:39:06.350" v="1842" actId="1076"/>
          <ac:spMkLst>
            <pc:docMk/>
            <pc:sldMk cId="882398154" sldId="258"/>
            <ac:spMk id="482" creationId="{825F670B-1EF5-DFE1-B63F-E9D590169F71}"/>
          </ac:spMkLst>
        </pc:spChg>
        <pc:spChg chg="add mod">
          <ac:chgData name="Pascal Martin.Oestrich" userId="b79bb329-53b3-4a57-8d94-51b1d471bd6d" providerId="ADAL" clId="{55CA851F-28BA-4B0B-8343-9DA153451689}" dt="2023-03-21T09:39:09.520" v="1843" actId="1076"/>
          <ac:spMkLst>
            <pc:docMk/>
            <pc:sldMk cId="882398154" sldId="258"/>
            <ac:spMk id="483" creationId="{7B3A6C96-A34A-A010-07C6-8F3951098EA9}"/>
          </ac:spMkLst>
        </pc:spChg>
        <pc:spChg chg="add mod">
          <ac:chgData name="Pascal Martin.Oestrich" userId="b79bb329-53b3-4a57-8d94-51b1d471bd6d" providerId="ADAL" clId="{55CA851F-28BA-4B0B-8343-9DA153451689}" dt="2023-03-21T09:39:03.029" v="1841" actId="1076"/>
          <ac:spMkLst>
            <pc:docMk/>
            <pc:sldMk cId="882398154" sldId="258"/>
            <ac:spMk id="485" creationId="{3F293304-4536-4F8E-857E-3906C944FDF6}"/>
          </ac:spMkLst>
        </pc:spChg>
        <pc:spChg chg="add mod">
          <ac:chgData name="Pascal Martin.Oestrich" userId="b79bb329-53b3-4a57-8d94-51b1d471bd6d" providerId="ADAL" clId="{55CA851F-28BA-4B0B-8343-9DA153451689}" dt="2023-03-21T09:38:49.633" v="1839" actId="14100"/>
          <ac:spMkLst>
            <pc:docMk/>
            <pc:sldMk cId="882398154" sldId="258"/>
            <ac:spMk id="486" creationId="{24E4136D-2ACF-1233-8995-FF33333FC48D}"/>
          </ac:spMkLst>
        </pc:spChg>
        <pc:spChg chg="add mod">
          <ac:chgData name="Pascal Martin.Oestrich" userId="b79bb329-53b3-4a57-8d94-51b1d471bd6d" providerId="ADAL" clId="{55CA851F-28BA-4B0B-8343-9DA153451689}" dt="2023-03-21T09:35:54.969" v="1786" actId="1076"/>
          <ac:spMkLst>
            <pc:docMk/>
            <pc:sldMk cId="882398154" sldId="258"/>
            <ac:spMk id="487" creationId="{5678BCB4-406D-CA19-1305-0283DD06F3C5}"/>
          </ac:spMkLst>
        </pc:spChg>
        <pc:grpChg chg="add del">
          <ac:chgData name="Pascal Martin.Oestrich" userId="b79bb329-53b3-4a57-8d94-51b1d471bd6d" providerId="ADAL" clId="{55CA851F-28BA-4B0B-8343-9DA153451689}" dt="2023-03-21T09:28:40.418" v="1618" actId="26606"/>
          <ac:grpSpMkLst>
            <pc:docMk/>
            <pc:sldMk cId="882398154" sldId="258"/>
            <ac:grpSpMk id="46" creationId="{00E015F5-1A99-4E40-BC3D-7707802996B5}"/>
          </ac:grpSpMkLst>
        </pc:grpChg>
        <pc:grpChg chg="add del">
          <ac:chgData name="Pascal Martin.Oestrich" userId="b79bb329-53b3-4a57-8d94-51b1d471bd6d" providerId="ADAL" clId="{55CA851F-28BA-4B0B-8343-9DA153451689}" dt="2023-03-21T09:28:40.418" v="1618" actId="26606"/>
          <ac:grpSpMkLst>
            <pc:docMk/>
            <pc:sldMk cId="882398154" sldId="258"/>
            <ac:grpSpMk id="54" creationId="{5468B3A9-705E-43C3-A742-0619B0D8F2EE}"/>
          </ac:grpSpMkLst>
        </pc:grpChg>
        <pc:grpChg chg="add del">
          <ac:chgData name="Pascal Martin.Oestrich" userId="b79bb329-53b3-4a57-8d94-51b1d471bd6d" providerId="ADAL" clId="{55CA851F-28BA-4B0B-8343-9DA153451689}" dt="2023-03-21T09:28:40.418" v="1618" actId="26606"/>
          <ac:grpSpMkLst>
            <pc:docMk/>
            <pc:sldMk cId="882398154" sldId="258"/>
            <ac:grpSpMk id="225" creationId="{773717CC-ECEE-4ABF-BA61-C59F46801775}"/>
          </ac:grpSpMkLst>
        </pc:grpChg>
        <pc:picChg chg="add del mod">
          <ac:chgData name="Pascal Martin.Oestrich" userId="b79bb329-53b3-4a57-8d94-51b1d471bd6d" providerId="ADAL" clId="{55CA851F-28BA-4B0B-8343-9DA153451689}" dt="2023-03-21T08:27:42.386" v="250" actId="478"/>
          <ac:picMkLst>
            <pc:docMk/>
            <pc:sldMk cId="882398154" sldId="258"/>
            <ac:picMk id="6" creationId="{46FD4C30-7AFF-1CF1-ABE4-26A2D4C995F9}"/>
          </ac:picMkLst>
        </pc:picChg>
        <pc:picChg chg="add del mod">
          <ac:chgData name="Pascal Martin.Oestrich" userId="b79bb329-53b3-4a57-8d94-51b1d471bd6d" providerId="ADAL" clId="{55CA851F-28BA-4B0B-8343-9DA153451689}" dt="2023-03-21T09:32:28.450" v="1712" actId="478"/>
          <ac:picMkLst>
            <pc:docMk/>
            <pc:sldMk cId="882398154" sldId="258"/>
            <ac:picMk id="39" creationId="{AB33A3D2-29AD-69E6-6576-F1AAFACFEB23}"/>
          </ac:picMkLst>
        </pc:picChg>
        <pc:picChg chg="add del mod ord">
          <ac:chgData name="Pascal Martin.Oestrich" userId="b79bb329-53b3-4a57-8d94-51b1d471bd6d" providerId="ADAL" clId="{55CA851F-28BA-4B0B-8343-9DA153451689}" dt="2023-03-21T09:34:00.993" v="1755" actId="478"/>
          <ac:picMkLst>
            <pc:docMk/>
            <pc:sldMk cId="882398154" sldId="258"/>
            <ac:picMk id="411" creationId="{9F3A7009-494F-7BCF-F995-9B337DDFA185}"/>
          </ac:picMkLst>
        </pc:picChg>
        <pc:cxnChg chg="add del">
          <ac:chgData name="Pascal Martin.Oestrich" userId="b79bb329-53b3-4a57-8d94-51b1d471bd6d" providerId="ADAL" clId="{55CA851F-28BA-4B0B-8343-9DA153451689}" dt="2023-03-21T08:40:45.004" v="416" actId="478"/>
          <ac:cxnSpMkLst>
            <pc:docMk/>
            <pc:sldMk cId="882398154" sldId="258"/>
            <ac:cxnSpMk id="8" creationId="{77471E50-0515-0D01-DE86-A8F8BBCD1F23}"/>
          </ac:cxnSpMkLst>
        </pc:cxnChg>
        <pc:cxnChg chg="add del mod">
          <ac:chgData name="Pascal Martin.Oestrich" userId="b79bb329-53b3-4a57-8d94-51b1d471bd6d" providerId="ADAL" clId="{55CA851F-28BA-4B0B-8343-9DA153451689}" dt="2023-03-21T09:31:18.241" v="1685" actId="478"/>
          <ac:cxnSpMkLst>
            <pc:docMk/>
            <pc:sldMk cId="882398154" sldId="258"/>
            <ac:cxnSpMk id="11" creationId="{C476D841-B447-8DB3-2906-A979986B9577}"/>
          </ac:cxnSpMkLst>
        </pc:cxnChg>
        <pc:cxnChg chg="add del mod">
          <ac:chgData name="Pascal Martin.Oestrich" userId="b79bb329-53b3-4a57-8d94-51b1d471bd6d" providerId="ADAL" clId="{55CA851F-28BA-4B0B-8343-9DA153451689}" dt="2023-03-21T09:31:18.241" v="1685" actId="478"/>
          <ac:cxnSpMkLst>
            <pc:docMk/>
            <pc:sldMk cId="882398154" sldId="258"/>
            <ac:cxnSpMk id="18" creationId="{4D8F2DB9-E62C-73B5-ED17-7BEFD944E1EA}"/>
          </ac:cxnSpMkLst>
        </pc:cxnChg>
        <pc:cxnChg chg="add del mod">
          <ac:chgData name="Pascal Martin.Oestrich" userId="b79bb329-53b3-4a57-8d94-51b1d471bd6d" providerId="ADAL" clId="{55CA851F-28BA-4B0B-8343-9DA153451689}" dt="2023-03-21T09:32:20.756" v="1710" actId="478"/>
          <ac:cxnSpMkLst>
            <pc:docMk/>
            <pc:sldMk cId="882398154" sldId="258"/>
            <ac:cxnSpMk id="45" creationId="{EBEDA464-EA5F-5D13-0296-334D38030E60}"/>
          </ac:cxnSpMkLst>
        </pc:cxnChg>
        <pc:cxnChg chg="add del mod">
          <ac:chgData name="Pascal Martin.Oestrich" userId="b79bb329-53b3-4a57-8d94-51b1d471bd6d" providerId="ADAL" clId="{55CA851F-28BA-4B0B-8343-9DA153451689}" dt="2023-03-21T09:32:20.756" v="1710" actId="478"/>
          <ac:cxnSpMkLst>
            <pc:docMk/>
            <pc:sldMk cId="882398154" sldId="258"/>
            <ac:cxnSpMk id="53" creationId="{DCB55913-EBBB-6EB4-BD2C-3D48B112DB96}"/>
          </ac:cxnSpMkLst>
        </pc:cxnChg>
        <pc:cxnChg chg="add del mod">
          <ac:chgData name="Pascal Martin.Oestrich" userId="b79bb329-53b3-4a57-8d94-51b1d471bd6d" providerId="ADAL" clId="{55CA851F-28BA-4B0B-8343-9DA153451689}" dt="2023-03-21T09:32:35.359" v="1717" actId="478"/>
          <ac:cxnSpMkLst>
            <pc:docMk/>
            <pc:sldMk cId="882398154" sldId="258"/>
            <ac:cxnSpMk id="402" creationId="{DCB872B9-20BD-F0B6-5E2E-A786A71F9462}"/>
          </ac:cxnSpMkLst>
        </pc:cxnChg>
        <pc:cxnChg chg="add del mod">
          <ac:chgData name="Pascal Martin.Oestrich" userId="b79bb329-53b3-4a57-8d94-51b1d471bd6d" providerId="ADAL" clId="{55CA851F-28BA-4B0B-8343-9DA153451689}" dt="2023-03-21T09:32:45.605" v="1723" actId="478"/>
          <ac:cxnSpMkLst>
            <pc:docMk/>
            <pc:sldMk cId="882398154" sldId="258"/>
            <ac:cxnSpMk id="405" creationId="{A455ECF8-D58A-BFC8-E8C4-D54284517A8B}"/>
          </ac:cxnSpMkLst>
        </pc:cxnChg>
        <pc:cxnChg chg="add del mod">
          <ac:chgData name="Pascal Martin.Oestrich" userId="b79bb329-53b3-4a57-8d94-51b1d471bd6d" providerId="ADAL" clId="{55CA851F-28BA-4B0B-8343-9DA153451689}" dt="2023-03-21T09:33:59.365" v="1754"/>
          <ac:cxnSpMkLst>
            <pc:docMk/>
            <pc:sldMk cId="882398154" sldId="258"/>
            <ac:cxnSpMk id="416" creationId="{8B27E340-7EA6-4C74-5FB3-8E76CEE94A98}"/>
          </ac:cxnSpMkLst>
        </pc:cxnChg>
        <pc:cxnChg chg="add del">
          <ac:chgData name="Pascal Martin.Oestrich" userId="b79bb329-53b3-4a57-8d94-51b1d471bd6d" providerId="ADAL" clId="{55CA851F-28BA-4B0B-8343-9DA153451689}" dt="2023-03-21T09:33:09.560" v="1727" actId="26606"/>
          <ac:cxnSpMkLst>
            <pc:docMk/>
            <pc:sldMk cId="882398154" sldId="258"/>
            <ac:cxnSpMk id="419" creationId="{C727A21A-62F5-405C-B7A5-439FD3993289}"/>
          </ac:cxnSpMkLst>
        </pc:cxnChg>
        <pc:cxnChg chg="add del">
          <ac:chgData name="Pascal Martin.Oestrich" userId="b79bb329-53b3-4a57-8d94-51b1d471bd6d" providerId="ADAL" clId="{55CA851F-28BA-4B0B-8343-9DA153451689}" dt="2023-03-21T09:33:09.560" v="1727" actId="26606"/>
          <ac:cxnSpMkLst>
            <pc:docMk/>
            <pc:sldMk cId="882398154" sldId="258"/>
            <ac:cxnSpMk id="421" creationId="{F641577A-888F-4E56-B9E4-CC57AC7B7BDB}"/>
          </ac:cxnSpMkLst>
        </pc:cxnChg>
        <pc:cxnChg chg="add del mod">
          <ac:chgData name="Pascal Martin.Oestrich" userId="b79bb329-53b3-4a57-8d94-51b1d471bd6d" providerId="ADAL" clId="{55CA851F-28BA-4B0B-8343-9DA153451689}" dt="2023-03-21T09:33:59.365" v="1754"/>
          <ac:cxnSpMkLst>
            <pc:docMk/>
            <pc:sldMk cId="882398154" sldId="258"/>
            <ac:cxnSpMk id="422" creationId="{DA99DF02-26ED-D87D-2DCC-9F84AB8BCC6E}"/>
          </ac:cxnSpMkLst>
        </pc:cxnChg>
        <pc:cxnChg chg="add del mod">
          <ac:chgData name="Pascal Martin.Oestrich" userId="b79bb329-53b3-4a57-8d94-51b1d471bd6d" providerId="ADAL" clId="{55CA851F-28BA-4B0B-8343-9DA153451689}" dt="2023-03-21T09:34:20.416" v="1757" actId="478"/>
          <ac:cxnSpMkLst>
            <pc:docMk/>
            <pc:sldMk cId="882398154" sldId="258"/>
            <ac:cxnSpMk id="438" creationId="{45067326-BE95-AC59-B283-9B9BEFD9DB01}"/>
          </ac:cxnSpMkLst>
        </pc:cxnChg>
        <pc:cxnChg chg="add del mod">
          <ac:chgData name="Pascal Martin.Oestrich" userId="b79bb329-53b3-4a57-8d94-51b1d471bd6d" providerId="ADAL" clId="{55CA851F-28BA-4B0B-8343-9DA153451689}" dt="2023-03-21T09:34:20.416" v="1757" actId="478"/>
          <ac:cxnSpMkLst>
            <pc:docMk/>
            <pc:sldMk cId="882398154" sldId="258"/>
            <ac:cxnSpMk id="441" creationId="{C9DE9EBB-45EB-3459-402E-B0139A267E5A}"/>
          </ac:cxnSpMkLst>
        </pc:cxnChg>
        <pc:cxnChg chg="add del mod">
          <ac:chgData name="Pascal Martin.Oestrich" userId="b79bb329-53b3-4a57-8d94-51b1d471bd6d" providerId="ADAL" clId="{55CA851F-28BA-4B0B-8343-9DA153451689}" dt="2023-03-21T09:34:28.124" v="1761" actId="478"/>
          <ac:cxnSpMkLst>
            <pc:docMk/>
            <pc:sldMk cId="882398154" sldId="258"/>
            <ac:cxnSpMk id="450" creationId="{50349988-D843-E155-6B5D-5DD6F5E82A87}"/>
          </ac:cxnSpMkLst>
        </pc:cxnChg>
        <pc:cxnChg chg="add del mod">
          <ac:chgData name="Pascal Martin.Oestrich" userId="b79bb329-53b3-4a57-8d94-51b1d471bd6d" providerId="ADAL" clId="{55CA851F-28BA-4B0B-8343-9DA153451689}" dt="2023-03-21T09:34:28.124" v="1761" actId="478"/>
          <ac:cxnSpMkLst>
            <pc:docMk/>
            <pc:sldMk cId="882398154" sldId="258"/>
            <ac:cxnSpMk id="453" creationId="{4F47F103-9BB3-7BF1-797B-4EDA4C2FAF82}"/>
          </ac:cxnSpMkLst>
        </pc:cxnChg>
        <pc:cxnChg chg="add del mod">
          <ac:chgData name="Pascal Martin.Oestrich" userId="b79bb329-53b3-4a57-8d94-51b1d471bd6d" providerId="ADAL" clId="{55CA851F-28BA-4B0B-8343-9DA153451689}" dt="2023-03-21T09:34:42.775" v="1772" actId="478"/>
          <ac:cxnSpMkLst>
            <pc:docMk/>
            <pc:sldMk cId="882398154" sldId="258"/>
            <ac:cxnSpMk id="462" creationId="{A6317703-98C9-6F4C-BCB3-9C29430DA859}"/>
          </ac:cxnSpMkLst>
        </pc:cxnChg>
        <pc:cxnChg chg="add del mod">
          <ac:chgData name="Pascal Martin.Oestrich" userId="b79bb329-53b3-4a57-8d94-51b1d471bd6d" providerId="ADAL" clId="{55CA851F-28BA-4B0B-8343-9DA153451689}" dt="2023-03-21T09:34:40.281" v="1768" actId="478"/>
          <ac:cxnSpMkLst>
            <pc:docMk/>
            <pc:sldMk cId="882398154" sldId="258"/>
            <ac:cxnSpMk id="465" creationId="{EC7099A0-E3E8-516F-1EDC-C6CEA8D069B6}"/>
          </ac:cxnSpMkLst>
        </pc:cxnChg>
        <pc:cxnChg chg="add mod">
          <ac:chgData name="Pascal Martin.Oestrich" userId="b79bb329-53b3-4a57-8d94-51b1d471bd6d" providerId="ADAL" clId="{55CA851F-28BA-4B0B-8343-9DA153451689}" dt="2023-03-21T09:39:06.350" v="1842" actId="1076"/>
          <ac:cxnSpMkLst>
            <pc:docMk/>
            <pc:sldMk cId="882398154" sldId="258"/>
            <ac:cxnSpMk id="481" creationId="{C44E774B-C2B9-8F3F-4538-D3F1729A20FB}"/>
          </ac:cxnSpMkLst>
        </pc:cxnChg>
        <pc:cxnChg chg="add mod">
          <ac:chgData name="Pascal Martin.Oestrich" userId="b79bb329-53b3-4a57-8d94-51b1d471bd6d" providerId="ADAL" clId="{55CA851F-28BA-4B0B-8343-9DA153451689}" dt="2023-03-21T09:39:06.350" v="1842" actId="1076"/>
          <ac:cxnSpMkLst>
            <pc:docMk/>
            <pc:sldMk cId="882398154" sldId="258"/>
            <ac:cxnSpMk id="484" creationId="{C75D4191-8D93-FA3E-860E-728E244B25C6}"/>
          </ac:cxnSpMkLst>
        </pc:cxnChg>
      </pc:sldChg>
      <pc:sldChg chg="addSp delSp modSp new mod setBg">
        <pc:chgData name="Pascal Martin.Oestrich" userId="b79bb329-53b3-4a57-8d94-51b1d471bd6d" providerId="ADAL" clId="{55CA851F-28BA-4B0B-8343-9DA153451689}" dt="2023-03-21T09:23:32.994" v="1459" actId="26606"/>
        <pc:sldMkLst>
          <pc:docMk/>
          <pc:sldMk cId="2406928525" sldId="259"/>
        </pc:sldMkLst>
        <pc:spChg chg="mod">
          <ac:chgData name="Pascal Martin.Oestrich" userId="b79bb329-53b3-4a57-8d94-51b1d471bd6d" providerId="ADAL" clId="{55CA851F-28BA-4B0B-8343-9DA153451689}" dt="2023-03-21T09:23:32.994" v="1459" actId="26606"/>
          <ac:spMkLst>
            <pc:docMk/>
            <pc:sldMk cId="2406928525" sldId="259"/>
            <ac:spMk id="2" creationId="{C6FD149D-FE94-06A5-F8D1-6A8EC1798181}"/>
          </ac:spMkLst>
        </pc:spChg>
        <pc:spChg chg="del mod">
          <ac:chgData name="Pascal Martin.Oestrich" userId="b79bb329-53b3-4a57-8d94-51b1d471bd6d" providerId="ADAL" clId="{55CA851F-28BA-4B0B-8343-9DA153451689}" dt="2023-03-21T09:23:32.994" v="1459" actId="26606"/>
          <ac:spMkLst>
            <pc:docMk/>
            <pc:sldMk cId="2406928525" sldId="259"/>
            <ac:spMk id="3" creationId="{E87B184C-181A-F3A6-2EBC-B4D5AEB0EC6C}"/>
          </ac:spMkLst>
        </pc:spChg>
        <pc:spChg chg="add">
          <ac:chgData name="Pascal Martin.Oestrich" userId="b79bb329-53b3-4a57-8d94-51b1d471bd6d" providerId="ADAL" clId="{55CA851F-28BA-4B0B-8343-9DA153451689}" dt="2023-03-21T09:23:32.994" v="1459" actId="26606"/>
          <ac:spMkLst>
            <pc:docMk/>
            <pc:sldMk cId="2406928525" sldId="259"/>
            <ac:spMk id="9" creationId="{BACC6370-2D7E-4714-9D71-7542949D7D5D}"/>
          </ac:spMkLst>
        </pc:spChg>
        <pc:spChg chg="add">
          <ac:chgData name="Pascal Martin.Oestrich" userId="b79bb329-53b3-4a57-8d94-51b1d471bd6d" providerId="ADAL" clId="{55CA851F-28BA-4B0B-8343-9DA153451689}" dt="2023-03-21T09:23:32.994" v="1459" actId="26606"/>
          <ac:spMkLst>
            <pc:docMk/>
            <pc:sldMk cId="2406928525" sldId="259"/>
            <ac:spMk id="11" creationId="{F68B3F68-107C-434F-AA38-110D5EA91B85}"/>
          </ac:spMkLst>
        </pc:spChg>
        <pc:spChg chg="add">
          <ac:chgData name="Pascal Martin.Oestrich" userId="b79bb329-53b3-4a57-8d94-51b1d471bd6d" providerId="ADAL" clId="{55CA851F-28BA-4B0B-8343-9DA153451689}" dt="2023-03-21T09:23:32.994" v="1459" actId="26606"/>
          <ac:spMkLst>
            <pc:docMk/>
            <pc:sldMk cId="2406928525" sldId="259"/>
            <ac:spMk id="13" creationId="{AAD0DBB9-1A4B-4391-81D4-CB19F9AB918A}"/>
          </ac:spMkLst>
        </pc:spChg>
        <pc:spChg chg="add">
          <ac:chgData name="Pascal Martin.Oestrich" userId="b79bb329-53b3-4a57-8d94-51b1d471bd6d" providerId="ADAL" clId="{55CA851F-28BA-4B0B-8343-9DA153451689}" dt="2023-03-21T09:23:32.994" v="1459" actId="26606"/>
          <ac:spMkLst>
            <pc:docMk/>
            <pc:sldMk cId="2406928525" sldId="259"/>
            <ac:spMk id="15" creationId="{063BBA22-50EA-4C4D-BE05-F1CE4E63AA56}"/>
          </ac:spMkLst>
        </pc:spChg>
        <pc:graphicFrameChg chg="add">
          <ac:chgData name="Pascal Martin.Oestrich" userId="b79bb329-53b3-4a57-8d94-51b1d471bd6d" providerId="ADAL" clId="{55CA851F-28BA-4B0B-8343-9DA153451689}" dt="2023-03-21T09:23:32.994" v="1459" actId="26606"/>
          <ac:graphicFrameMkLst>
            <pc:docMk/>
            <pc:sldMk cId="2406928525" sldId="259"/>
            <ac:graphicFrameMk id="5" creationId="{4901C6E7-4FD3-17D5-7F0B-FC2233724065}"/>
          </ac:graphicFrameMkLst>
        </pc:graphicFrameChg>
      </pc:sldChg>
      <pc:sldChg chg="addSp delSp modSp new mod">
        <pc:chgData name="Pascal Martin.Oestrich" userId="b79bb329-53b3-4a57-8d94-51b1d471bd6d" providerId="ADAL" clId="{55CA851F-28BA-4B0B-8343-9DA153451689}" dt="2023-03-21T09:08:58.878" v="1329" actId="1076"/>
        <pc:sldMkLst>
          <pc:docMk/>
          <pc:sldMk cId="2052071163" sldId="260"/>
        </pc:sldMkLst>
        <pc:spChg chg="mod">
          <ac:chgData name="Pascal Martin.Oestrich" userId="b79bb329-53b3-4a57-8d94-51b1d471bd6d" providerId="ADAL" clId="{55CA851F-28BA-4B0B-8343-9DA153451689}" dt="2023-03-21T08:40:06.907" v="406" actId="1076"/>
          <ac:spMkLst>
            <pc:docMk/>
            <pc:sldMk cId="2052071163" sldId="260"/>
            <ac:spMk id="2" creationId="{CEB627D3-D062-4733-D244-6D0DC26C377C}"/>
          </ac:spMkLst>
        </pc:spChg>
        <pc:spChg chg="del">
          <ac:chgData name="Pascal Martin.Oestrich" userId="b79bb329-53b3-4a57-8d94-51b1d471bd6d" providerId="ADAL" clId="{55CA851F-28BA-4B0B-8343-9DA153451689}" dt="2023-03-21T08:27:51.185" v="258" actId="478"/>
          <ac:spMkLst>
            <pc:docMk/>
            <pc:sldMk cId="2052071163" sldId="260"/>
            <ac:spMk id="3" creationId="{604E6B88-C87D-D0E8-A856-34384B3249B9}"/>
          </ac:spMkLst>
        </pc:spChg>
        <pc:spChg chg="add del mod">
          <ac:chgData name="Pascal Martin.Oestrich" userId="b79bb329-53b3-4a57-8d94-51b1d471bd6d" providerId="ADAL" clId="{55CA851F-28BA-4B0B-8343-9DA153451689}" dt="2023-03-21T08:56:36.845" v="1069" actId="478"/>
          <ac:spMkLst>
            <pc:docMk/>
            <pc:sldMk cId="2052071163" sldId="260"/>
            <ac:spMk id="8" creationId="{A19F22F1-DABD-3815-251F-26AED36EC9A1}"/>
          </ac:spMkLst>
        </pc:spChg>
        <pc:spChg chg="add del mod">
          <ac:chgData name="Pascal Martin.Oestrich" userId="b79bb329-53b3-4a57-8d94-51b1d471bd6d" providerId="ADAL" clId="{55CA851F-28BA-4B0B-8343-9DA153451689}" dt="2023-03-21T08:49:28.097" v="744" actId="478"/>
          <ac:spMkLst>
            <pc:docMk/>
            <pc:sldMk cId="2052071163" sldId="260"/>
            <ac:spMk id="13" creationId="{CE86C6BE-2710-3B85-BEDC-8849204BECE0}"/>
          </ac:spMkLst>
        </pc:spChg>
        <pc:spChg chg="add del mod">
          <ac:chgData name="Pascal Martin.Oestrich" userId="b79bb329-53b3-4a57-8d94-51b1d471bd6d" providerId="ADAL" clId="{55CA851F-28BA-4B0B-8343-9DA153451689}" dt="2023-03-21T08:49:28.097" v="744" actId="478"/>
          <ac:spMkLst>
            <pc:docMk/>
            <pc:sldMk cId="2052071163" sldId="260"/>
            <ac:spMk id="15" creationId="{AB25F993-2186-11E8-94F3-34410EBF50EC}"/>
          </ac:spMkLst>
        </pc:spChg>
        <pc:spChg chg="add del mod">
          <ac:chgData name="Pascal Martin.Oestrich" userId="b79bb329-53b3-4a57-8d94-51b1d471bd6d" providerId="ADAL" clId="{55CA851F-28BA-4B0B-8343-9DA153451689}" dt="2023-03-21T08:49:28.097" v="744" actId="478"/>
          <ac:spMkLst>
            <pc:docMk/>
            <pc:sldMk cId="2052071163" sldId="260"/>
            <ac:spMk id="16" creationId="{0D17B1E6-9A78-C9D3-CBD1-CCBB30FC201D}"/>
          </ac:spMkLst>
        </pc:spChg>
        <pc:spChg chg="add del mod">
          <ac:chgData name="Pascal Martin.Oestrich" userId="b79bb329-53b3-4a57-8d94-51b1d471bd6d" providerId="ADAL" clId="{55CA851F-28BA-4B0B-8343-9DA153451689}" dt="2023-03-21T08:49:28.097" v="744" actId="478"/>
          <ac:spMkLst>
            <pc:docMk/>
            <pc:sldMk cId="2052071163" sldId="260"/>
            <ac:spMk id="18" creationId="{5C84F4EF-41D4-E43E-4F9F-C23056885A68}"/>
          </ac:spMkLst>
        </pc:spChg>
        <pc:spChg chg="add del mod">
          <ac:chgData name="Pascal Martin.Oestrich" userId="b79bb329-53b3-4a57-8d94-51b1d471bd6d" providerId="ADAL" clId="{55CA851F-28BA-4B0B-8343-9DA153451689}" dt="2023-03-21T08:49:28.097" v="744" actId="478"/>
          <ac:spMkLst>
            <pc:docMk/>
            <pc:sldMk cId="2052071163" sldId="260"/>
            <ac:spMk id="19" creationId="{F7763D4D-D203-1CDA-5BFE-9E7B8AC88633}"/>
          </ac:spMkLst>
        </pc:spChg>
        <pc:spChg chg="add mod">
          <ac:chgData name="Pascal Martin.Oestrich" userId="b79bb329-53b3-4a57-8d94-51b1d471bd6d" providerId="ADAL" clId="{55CA851F-28BA-4B0B-8343-9DA153451689}" dt="2023-03-21T09:05:13.573" v="1236" actId="404"/>
          <ac:spMkLst>
            <pc:docMk/>
            <pc:sldMk cId="2052071163" sldId="260"/>
            <ac:spMk id="20" creationId="{67E8C8B7-EEE9-B671-BFCD-FDC770D9DE20}"/>
          </ac:spMkLst>
        </pc:spChg>
        <pc:spChg chg="add mod">
          <ac:chgData name="Pascal Martin.Oestrich" userId="b79bb329-53b3-4a57-8d94-51b1d471bd6d" providerId="ADAL" clId="{55CA851F-28BA-4B0B-8343-9DA153451689}" dt="2023-03-21T09:05:18.087" v="1238" actId="1076"/>
          <ac:spMkLst>
            <pc:docMk/>
            <pc:sldMk cId="2052071163" sldId="260"/>
            <ac:spMk id="21" creationId="{23D38053-55D3-07F6-43CE-34604A0EECCC}"/>
          </ac:spMkLst>
        </pc:spChg>
        <pc:spChg chg="add mod">
          <ac:chgData name="Pascal Martin.Oestrich" userId="b79bb329-53b3-4a57-8d94-51b1d471bd6d" providerId="ADAL" clId="{55CA851F-28BA-4B0B-8343-9DA153451689}" dt="2023-03-21T09:05:27.600" v="1242" actId="1076"/>
          <ac:spMkLst>
            <pc:docMk/>
            <pc:sldMk cId="2052071163" sldId="260"/>
            <ac:spMk id="22" creationId="{BAFEFACA-27EE-05C3-2A32-A80CD83D823B}"/>
          </ac:spMkLst>
        </pc:spChg>
        <pc:spChg chg="add mod">
          <ac:chgData name="Pascal Martin.Oestrich" userId="b79bb329-53b3-4a57-8d94-51b1d471bd6d" providerId="ADAL" clId="{55CA851F-28BA-4B0B-8343-9DA153451689}" dt="2023-03-21T08:56:15.141" v="1064" actId="115"/>
          <ac:spMkLst>
            <pc:docMk/>
            <pc:sldMk cId="2052071163" sldId="260"/>
            <ac:spMk id="23" creationId="{B8A29A90-F314-DCAC-9F41-E1CE4B751BD6}"/>
          </ac:spMkLst>
        </pc:spChg>
        <pc:spChg chg="add mod">
          <ac:chgData name="Pascal Martin.Oestrich" userId="b79bb329-53b3-4a57-8d94-51b1d471bd6d" providerId="ADAL" clId="{55CA851F-28BA-4B0B-8343-9DA153451689}" dt="2023-03-21T09:08:58.878" v="1329" actId="1076"/>
          <ac:spMkLst>
            <pc:docMk/>
            <pc:sldMk cId="2052071163" sldId="260"/>
            <ac:spMk id="24" creationId="{722EC3DD-5C45-EB89-4832-13924580AE04}"/>
          </ac:spMkLst>
        </pc:spChg>
        <pc:spChg chg="add del mod">
          <ac:chgData name="Pascal Martin.Oestrich" userId="b79bb329-53b3-4a57-8d94-51b1d471bd6d" providerId="ADAL" clId="{55CA851F-28BA-4B0B-8343-9DA153451689}" dt="2023-03-21T09:06:05.216" v="1247" actId="478"/>
          <ac:spMkLst>
            <pc:docMk/>
            <pc:sldMk cId="2052071163" sldId="260"/>
            <ac:spMk id="25" creationId="{B4AD0060-3F6F-CCAC-A4CB-7C332CC9936D}"/>
          </ac:spMkLst>
        </pc:spChg>
        <pc:picChg chg="add mod">
          <ac:chgData name="Pascal Martin.Oestrich" userId="b79bb329-53b3-4a57-8d94-51b1d471bd6d" providerId="ADAL" clId="{55CA851F-28BA-4B0B-8343-9DA153451689}" dt="2023-03-21T09:05:44.253" v="1244" actId="1076"/>
          <ac:picMkLst>
            <pc:docMk/>
            <pc:sldMk cId="2052071163" sldId="260"/>
            <ac:picMk id="5" creationId="{1A23D3F9-948D-4E15-8CC5-8600F5F58EA9}"/>
          </ac:picMkLst>
        </pc:picChg>
        <pc:picChg chg="add del mod">
          <ac:chgData name="Pascal Martin.Oestrich" userId="b79bb329-53b3-4a57-8d94-51b1d471bd6d" providerId="ADAL" clId="{55CA851F-28BA-4B0B-8343-9DA153451689}" dt="2023-03-21T08:56:35.912" v="1068" actId="478"/>
          <ac:picMkLst>
            <pc:docMk/>
            <pc:sldMk cId="2052071163" sldId="260"/>
            <ac:picMk id="7" creationId="{62DF79F3-CBA8-390A-8843-DB430BD73E6C}"/>
          </ac:picMkLst>
        </pc:picChg>
        <pc:picChg chg="add del mod">
          <ac:chgData name="Pascal Martin.Oestrich" userId="b79bb329-53b3-4a57-8d94-51b1d471bd6d" providerId="ADAL" clId="{55CA851F-28BA-4B0B-8343-9DA153451689}" dt="2023-03-21T08:39:36.386" v="397" actId="478"/>
          <ac:picMkLst>
            <pc:docMk/>
            <pc:sldMk cId="2052071163" sldId="260"/>
            <ac:picMk id="10" creationId="{9040EB03-85B7-3A30-C259-532E600BDC86}"/>
          </ac:picMkLst>
        </pc:picChg>
        <pc:picChg chg="add mod">
          <ac:chgData name="Pascal Martin.Oestrich" userId="b79bb329-53b3-4a57-8d94-51b1d471bd6d" providerId="ADAL" clId="{55CA851F-28BA-4B0B-8343-9DA153451689}" dt="2023-03-21T08:56:40.938" v="1071" actId="14100"/>
          <ac:picMkLst>
            <pc:docMk/>
            <pc:sldMk cId="2052071163" sldId="260"/>
            <ac:picMk id="12" creationId="{A5242603-9163-CD83-A279-712D0917C901}"/>
          </ac:picMkLst>
        </pc:picChg>
        <pc:cxnChg chg="add del mod">
          <ac:chgData name="Pascal Martin.Oestrich" userId="b79bb329-53b3-4a57-8d94-51b1d471bd6d" providerId="ADAL" clId="{55CA851F-28BA-4B0B-8343-9DA153451689}" dt="2023-03-21T08:49:28.097" v="744" actId="478"/>
          <ac:cxnSpMkLst>
            <pc:docMk/>
            <pc:sldMk cId="2052071163" sldId="260"/>
            <ac:cxnSpMk id="14" creationId="{5685D6A0-6542-424D-41EC-44B2C0F3AAAA}"/>
          </ac:cxnSpMkLst>
        </pc:cxnChg>
        <pc:cxnChg chg="add del mod">
          <ac:chgData name="Pascal Martin.Oestrich" userId="b79bb329-53b3-4a57-8d94-51b1d471bd6d" providerId="ADAL" clId="{55CA851F-28BA-4B0B-8343-9DA153451689}" dt="2023-03-21T08:49:28.097" v="744" actId="478"/>
          <ac:cxnSpMkLst>
            <pc:docMk/>
            <pc:sldMk cId="2052071163" sldId="260"/>
            <ac:cxnSpMk id="17" creationId="{68ACF950-52C4-116C-CF8C-70A99E00F437}"/>
          </ac:cxnSpMkLst>
        </pc:cxnChg>
      </pc:sldChg>
      <pc:sldChg chg="addSp delSp modSp new mod">
        <pc:chgData name="Pascal Martin.Oestrich" userId="b79bb329-53b3-4a57-8d94-51b1d471bd6d" providerId="ADAL" clId="{55CA851F-28BA-4B0B-8343-9DA153451689}" dt="2023-03-21T09:31:38.366" v="1702" actId="478"/>
        <pc:sldMkLst>
          <pc:docMk/>
          <pc:sldMk cId="3895799008" sldId="261"/>
        </pc:sldMkLst>
        <pc:spChg chg="mod">
          <ac:chgData name="Pascal Martin.Oestrich" userId="b79bb329-53b3-4a57-8d94-51b1d471bd6d" providerId="ADAL" clId="{55CA851F-28BA-4B0B-8343-9DA153451689}" dt="2023-03-21T08:28:42.942" v="273" actId="20577"/>
          <ac:spMkLst>
            <pc:docMk/>
            <pc:sldMk cId="3895799008" sldId="261"/>
            <ac:spMk id="2" creationId="{1BA50A3E-5395-1F81-3974-627CB8CA9719}"/>
          </ac:spMkLst>
        </pc:spChg>
        <pc:spChg chg="del mod">
          <ac:chgData name="Pascal Martin.Oestrich" userId="b79bb329-53b3-4a57-8d94-51b1d471bd6d" providerId="ADAL" clId="{55CA851F-28BA-4B0B-8343-9DA153451689}" dt="2023-03-21T08:28:45.545" v="275" actId="478"/>
          <ac:spMkLst>
            <pc:docMk/>
            <pc:sldMk cId="3895799008" sldId="261"/>
            <ac:spMk id="3" creationId="{05997AD8-3482-AD6B-6CF6-4D66BB826E8E}"/>
          </ac:spMkLst>
        </pc:spChg>
        <pc:spChg chg="add del mod">
          <ac:chgData name="Pascal Martin.Oestrich" userId="b79bb329-53b3-4a57-8d94-51b1d471bd6d" providerId="ADAL" clId="{55CA851F-28BA-4B0B-8343-9DA153451689}" dt="2023-03-21T09:31:35.802" v="1701" actId="478"/>
          <ac:spMkLst>
            <pc:docMk/>
            <pc:sldMk cId="3895799008" sldId="261"/>
            <ac:spMk id="4" creationId="{6B80F509-FB88-7C8B-9630-8A76E8013A56}"/>
          </ac:spMkLst>
        </pc:spChg>
        <pc:spChg chg="add del mod">
          <ac:chgData name="Pascal Martin.Oestrich" userId="b79bb329-53b3-4a57-8d94-51b1d471bd6d" providerId="ADAL" clId="{55CA851F-28BA-4B0B-8343-9DA153451689}" dt="2023-03-21T09:31:35.802" v="1701" actId="478"/>
          <ac:spMkLst>
            <pc:docMk/>
            <pc:sldMk cId="3895799008" sldId="261"/>
            <ac:spMk id="5" creationId="{F1876A1A-172B-2ED5-23E4-76C35783772A}"/>
          </ac:spMkLst>
        </pc:spChg>
        <pc:spChg chg="add del mod">
          <ac:chgData name="Pascal Martin.Oestrich" userId="b79bb329-53b3-4a57-8d94-51b1d471bd6d" providerId="ADAL" clId="{55CA851F-28BA-4B0B-8343-9DA153451689}" dt="2023-03-21T09:31:35.802" v="1701" actId="478"/>
          <ac:spMkLst>
            <pc:docMk/>
            <pc:sldMk cId="3895799008" sldId="261"/>
            <ac:spMk id="6" creationId="{F2240259-6009-3E22-41FE-F7080785D33C}"/>
          </ac:spMkLst>
        </pc:spChg>
        <pc:spChg chg="add del mod">
          <ac:chgData name="Pascal Martin.Oestrich" userId="b79bb329-53b3-4a57-8d94-51b1d471bd6d" providerId="ADAL" clId="{55CA851F-28BA-4B0B-8343-9DA153451689}" dt="2023-03-21T09:31:35.802" v="1701" actId="478"/>
          <ac:spMkLst>
            <pc:docMk/>
            <pc:sldMk cId="3895799008" sldId="261"/>
            <ac:spMk id="8" creationId="{44E5F700-B129-0948-9087-5D1D77C81438}"/>
          </ac:spMkLst>
        </pc:spChg>
        <pc:spChg chg="add del mod">
          <ac:chgData name="Pascal Martin.Oestrich" userId="b79bb329-53b3-4a57-8d94-51b1d471bd6d" providerId="ADAL" clId="{55CA851F-28BA-4B0B-8343-9DA153451689}" dt="2023-03-21T09:31:35.802" v="1701" actId="478"/>
          <ac:spMkLst>
            <pc:docMk/>
            <pc:sldMk cId="3895799008" sldId="261"/>
            <ac:spMk id="9" creationId="{378CA361-B760-7EC4-6382-45BDDC5A8989}"/>
          </ac:spMkLst>
        </pc:spChg>
        <pc:spChg chg="add del mod">
          <ac:chgData name="Pascal Martin.Oestrich" userId="b79bb329-53b3-4a57-8d94-51b1d471bd6d" providerId="ADAL" clId="{55CA851F-28BA-4B0B-8343-9DA153451689}" dt="2023-03-21T09:31:35.802" v="1701" actId="478"/>
          <ac:spMkLst>
            <pc:docMk/>
            <pc:sldMk cId="3895799008" sldId="261"/>
            <ac:spMk id="11" creationId="{9491BCBD-4A80-C6B8-CCA1-4D9D7A74EC79}"/>
          </ac:spMkLst>
        </pc:spChg>
        <pc:spChg chg="add del mod">
          <ac:chgData name="Pascal Martin.Oestrich" userId="b79bb329-53b3-4a57-8d94-51b1d471bd6d" providerId="ADAL" clId="{55CA851F-28BA-4B0B-8343-9DA153451689}" dt="2023-03-21T09:31:35.802" v="1701" actId="478"/>
          <ac:spMkLst>
            <pc:docMk/>
            <pc:sldMk cId="3895799008" sldId="261"/>
            <ac:spMk id="12" creationId="{71E7C285-7F97-453E-A644-88F7EACBD7EA}"/>
          </ac:spMkLst>
        </pc:spChg>
        <pc:spChg chg="add del mod">
          <ac:chgData name="Pascal Martin.Oestrich" userId="b79bb329-53b3-4a57-8d94-51b1d471bd6d" providerId="ADAL" clId="{55CA851F-28BA-4B0B-8343-9DA153451689}" dt="2023-03-21T09:31:35.802" v="1701" actId="478"/>
          <ac:spMkLst>
            <pc:docMk/>
            <pc:sldMk cId="3895799008" sldId="261"/>
            <ac:spMk id="13" creationId="{F05CC456-E0A9-D83D-6AE0-E36E6FC85ACD}"/>
          </ac:spMkLst>
        </pc:spChg>
        <pc:spChg chg="add del mod">
          <ac:chgData name="Pascal Martin.Oestrich" userId="b79bb329-53b3-4a57-8d94-51b1d471bd6d" providerId="ADAL" clId="{55CA851F-28BA-4B0B-8343-9DA153451689}" dt="2023-03-21T09:31:38.366" v="1702" actId="478"/>
          <ac:spMkLst>
            <pc:docMk/>
            <pc:sldMk cId="3895799008" sldId="261"/>
            <ac:spMk id="15" creationId="{B18E436A-6B71-ADB9-319D-3761C53AD873}"/>
          </ac:spMkLst>
        </pc:spChg>
        <pc:cxnChg chg="add del mod">
          <ac:chgData name="Pascal Martin.Oestrich" userId="b79bb329-53b3-4a57-8d94-51b1d471bd6d" providerId="ADAL" clId="{55CA851F-28BA-4B0B-8343-9DA153451689}" dt="2023-03-21T09:31:35.802" v="1701" actId="478"/>
          <ac:cxnSpMkLst>
            <pc:docMk/>
            <pc:sldMk cId="3895799008" sldId="261"/>
            <ac:cxnSpMk id="7" creationId="{AB8F9E94-72B9-707F-6BF5-24E6217A4BBB}"/>
          </ac:cxnSpMkLst>
        </pc:cxnChg>
        <pc:cxnChg chg="add del mod">
          <ac:chgData name="Pascal Martin.Oestrich" userId="b79bb329-53b3-4a57-8d94-51b1d471bd6d" providerId="ADAL" clId="{55CA851F-28BA-4B0B-8343-9DA153451689}" dt="2023-03-21T09:31:35.802" v="1701" actId="478"/>
          <ac:cxnSpMkLst>
            <pc:docMk/>
            <pc:sldMk cId="3895799008" sldId="261"/>
            <ac:cxnSpMk id="10" creationId="{4A42FE08-06AA-A399-FE29-A98AE44AED41}"/>
          </ac:cxnSpMkLst>
        </pc:cxnChg>
      </pc:sldChg>
      <pc:sldChg chg="addSp delSp modSp new mod">
        <pc:chgData name="Pascal Martin.Oestrich" userId="b79bb329-53b3-4a57-8d94-51b1d471bd6d" providerId="ADAL" clId="{55CA851F-28BA-4B0B-8343-9DA153451689}" dt="2023-03-21T09:15:45.941" v="1441" actId="1076"/>
        <pc:sldMkLst>
          <pc:docMk/>
          <pc:sldMk cId="2100750099" sldId="262"/>
        </pc:sldMkLst>
        <pc:spChg chg="del">
          <ac:chgData name="Pascal Martin.Oestrich" userId="b79bb329-53b3-4a57-8d94-51b1d471bd6d" providerId="ADAL" clId="{55CA851F-28BA-4B0B-8343-9DA153451689}" dt="2023-03-21T08:54:35.661" v="977" actId="478"/>
          <ac:spMkLst>
            <pc:docMk/>
            <pc:sldMk cId="2100750099" sldId="262"/>
            <ac:spMk id="2" creationId="{3343F9E9-E011-939D-6B19-2E8364075488}"/>
          </ac:spMkLst>
        </pc:spChg>
        <pc:spChg chg="del">
          <ac:chgData name="Pascal Martin.Oestrich" userId="b79bb329-53b3-4a57-8d94-51b1d471bd6d" providerId="ADAL" clId="{55CA851F-28BA-4B0B-8343-9DA153451689}" dt="2023-03-21T08:54:34.132" v="976" actId="478"/>
          <ac:spMkLst>
            <pc:docMk/>
            <pc:sldMk cId="2100750099" sldId="262"/>
            <ac:spMk id="3" creationId="{0926B55A-5578-01B6-70D0-4E05358ECBB4}"/>
          </ac:spMkLst>
        </pc:spChg>
        <pc:spChg chg="add mod">
          <ac:chgData name="Pascal Martin.Oestrich" userId="b79bb329-53b3-4a57-8d94-51b1d471bd6d" providerId="ADAL" clId="{55CA851F-28BA-4B0B-8343-9DA153451689}" dt="2023-03-21T09:09:52.658" v="1330" actId="1076"/>
          <ac:spMkLst>
            <pc:docMk/>
            <pc:sldMk cId="2100750099" sldId="262"/>
            <ac:spMk id="4" creationId="{6BB8CCD4-8C3F-CFDC-B0B3-576E9E2AC794}"/>
          </ac:spMkLst>
        </pc:spChg>
        <pc:spChg chg="add del mod">
          <ac:chgData name="Pascal Martin.Oestrich" userId="b79bb329-53b3-4a57-8d94-51b1d471bd6d" providerId="ADAL" clId="{55CA851F-28BA-4B0B-8343-9DA153451689}" dt="2023-03-21T08:54:54.878" v="988"/>
          <ac:spMkLst>
            <pc:docMk/>
            <pc:sldMk cId="2100750099" sldId="262"/>
            <ac:spMk id="6" creationId="{9D57DCB9-C2EF-8408-B7D0-A324620B146B}"/>
          </ac:spMkLst>
        </pc:spChg>
        <pc:spChg chg="add mod">
          <ac:chgData name="Pascal Martin.Oestrich" userId="b79bb329-53b3-4a57-8d94-51b1d471bd6d" providerId="ADAL" clId="{55CA851F-28BA-4B0B-8343-9DA153451689}" dt="2023-03-21T09:15:45.941" v="1441" actId="1076"/>
          <ac:spMkLst>
            <pc:docMk/>
            <pc:sldMk cId="2100750099" sldId="262"/>
            <ac:spMk id="7" creationId="{9CBF375E-52D2-0F20-9041-CE4A034BFF2E}"/>
          </ac:spMkLst>
        </pc:spChg>
        <pc:spChg chg="add mod">
          <ac:chgData name="Pascal Martin.Oestrich" userId="b79bb329-53b3-4a57-8d94-51b1d471bd6d" providerId="ADAL" clId="{55CA851F-28BA-4B0B-8343-9DA153451689}" dt="2023-03-21T09:12:26.417" v="1439" actId="1076"/>
          <ac:spMkLst>
            <pc:docMk/>
            <pc:sldMk cId="2100750099" sldId="262"/>
            <ac:spMk id="8" creationId="{819F3EEE-32D9-7792-B722-99A3B1698AF3}"/>
          </ac:spMkLst>
        </pc:spChg>
        <pc:picChg chg="add mod">
          <ac:chgData name="Pascal Martin.Oestrich" userId="b79bb329-53b3-4a57-8d94-51b1d471bd6d" providerId="ADAL" clId="{55CA851F-28BA-4B0B-8343-9DA153451689}" dt="2023-03-21T09:11:34.735" v="1332" actId="1076"/>
          <ac:picMkLst>
            <pc:docMk/>
            <pc:sldMk cId="2100750099" sldId="262"/>
            <ac:picMk id="5" creationId="{87B80446-7149-A0B0-DC91-B67D7BD40B3C}"/>
          </ac:picMkLst>
        </pc:picChg>
      </pc:sldChg>
      <pc:sldChg chg="addSp delSp modSp new del mod">
        <pc:chgData name="Pascal Martin.Oestrich" userId="b79bb329-53b3-4a57-8d94-51b1d471bd6d" providerId="ADAL" clId="{55CA851F-28BA-4B0B-8343-9DA153451689}" dt="2023-03-21T09:32:13.406" v="1708" actId="2696"/>
        <pc:sldMkLst>
          <pc:docMk/>
          <pc:sldMk cId="2010062866" sldId="263"/>
        </pc:sldMkLst>
        <pc:spChg chg="del">
          <ac:chgData name="Pascal Martin.Oestrich" userId="b79bb329-53b3-4a57-8d94-51b1d471bd6d" providerId="ADAL" clId="{55CA851F-28BA-4B0B-8343-9DA153451689}" dt="2023-03-21T09:31:45.798" v="1705" actId="478"/>
          <ac:spMkLst>
            <pc:docMk/>
            <pc:sldMk cId="2010062866" sldId="263"/>
            <ac:spMk id="2" creationId="{ACDD2F39-9A25-CF37-1DEF-FAE6A56539BD}"/>
          </ac:spMkLst>
        </pc:spChg>
        <pc:spChg chg="del">
          <ac:chgData name="Pascal Martin.Oestrich" userId="b79bb329-53b3-4a57-8d94-51b1d471bd6d" providerId="ADAL" clId="{55CA851F-28BA-4B0B-8343-9DA153451689}" dt="2023-03-21T09:31:44.378" v="1704" actId="478"/>
          <ac:spMkLst>
            <pc:docMk/>
            <pc:sldMk cId="2010062866" sldId="263"/>
            <ac:spMk id="3" creationId="{1A9992A9-417D-DBEA-1B18-6EE37FC0B0B0}"/>
          </ac:spMkLst>
        </pc:spChg>
        <pc:spChg chg="add del mod">
          <ac:chgData name="Pascal Martin.Oestrich" userId="b79bb329-53b3-4a57-8d94-51b1d471bd6d" providerId="ADAL" clId="{55CA851F-28BA-4B0B-8343-9DA153451689}" dt="2023-03-21T09:32:09.755" v="1707" actId="478"/>
          <ac:spMkLst>
            <pc:docMk/>
            <pc:sldMk cId="2010062866" sldId="263"/>
            <ac:spMk id="4" creationId="{0EB8E540-6EE2-FED5-2C0E-B7BDC3D4A44C}"/>
          </ac:spMkLst>
        </pc:spChg>
        <pc:spChg chg="add del mod">
          <ac:chgData name="Pascal Martin.Oestrich" userId="b79bb329-53b3-4a57-8d94-51b1d471bd6d" providerId="ADAL" clId="{55CA851F-28BA-4B0B-8343-9DA153451689}" dt="2023-03-21T09:32:09.755" v="1707" actId="478"/>
          <ac:spMkLst>
            <pc:docMk/>
            <pc:sldMk cId="2010062866" sldId="263"/>
            <ac:spMk id="5" creationId="{93D558FA-92D2-0EDB-72BD-881477A324C5}"/>
          </ac:spMkLst>
        </pc:spChg>
        <pc:spChg chg="add del mod">
          <ac:chgData name="Pascal Martin.Oestrich" userId="b79bb329-53b3-4a57-8d94-51b1d471bd6d" providerId="ADAL" clId="{55CA851F-28BA-4B0B-8343-9DA153451689}" dt="2023-03-21T09:32:09.755" v="1707" actId="478"/>
          <ac:spMkLst>
            <pc:docMk/>
            <pc:sldMk cId="2010062866" sldId="263"/>
            <ac:spMk id="6" creationId="{78D2A94C-00AB-F49C-21D1-0D61CE33D689}"/>
          </ac:spMkLst>
        </pc:spChg>
        <pc:spChg chg="add del mod">
          <ac:chgData name="Pascal Martin.Oestrich" userId="b79bb329-53b3-4a57-8d94-51b1d471bd6d" providerId="ADAL" clId="{55CA851F-28BA-4B0B-8343-9DA153451689}" dt="2023-03-21T09:32:09.755" v="1707" actId="478"/>
          <ac:spMkLst>
            <pc:docMk/>
            <pc:sldMk cId="2010062866" sldId="263"/>
            <ac:spMk id="8" creationId="{7C725EA2-4DA0-DD2C-85BA-9A48A23C7188}"/>
          </ac:spMkLst>
        </pc:spChg>
        <pc:spChg chg="add del mod">
          <ac:chgData name="Pascal Martin.Oestrich" userId="b79bb329-53b3-4a57-8d94-51b1d471bd6d" providerId="ADAL" clId="{55CA851F-28BA-4B0B-8343-9DA153451689}" dt="2023-03-21T09:32:09.755" v="1707" actId="478"/>
          <ac:spMkLst>
            <pc:docMk/>
            <pc:sldMk cId="2010062866" sldId="263"/>
            <ac:spMk id="9" creationId="{54B7C345-A857-532F-2BCB-63080B92688B}"/>
          </ac:spMkLst>
        </pc:spChg>
        <pc:spChg chg="add del mod">
          <ac:chgData name="Pascal Martin.Oestrich" userId="b79bb329-53b3-4a57-8d94-51b1d471bd6d" providerId="ADAL" clId="{55CA851F-28BA-4B0B-8343-9DA153451689}" dt="2023-03-21T09:32:09.755" v="1707" actId="478"/>
          <ac:spMkLst>
            <pc:docMk/>
            <pc:sldMk cId="2010062866" sldId="263"/>
            <ac:spMk id="11" creationId="{86E92B08-3398-03A5-AF6C-190CA4994C47}"/>
          </ac:spMkLst>
        </pc:spChg>
        <pc:spChg chg="add del mod">
          <ac:chgData name="Pascal Martin.Oestrich" userId="b79bb329-53b3-4a57-8d94-51b1d471bd6d" providerId="ADAL" clId="{55CA851F-28BA-4B0B-8343-9DA153451689}" dt="2023-03-21T09:32:09.755" v="1707" actId="478"/>
          <ac:spMkLst>
            <pc:docMk/>
            <pc:sldMk cId="2010062866" sldId="263"/>
            <ac:spMk id="12" creationId="{3281B10E-B532-E398-57AE-DD22124388B4}"/>
          </ac:spMkLst>
        </pc:spChg>
        <pc:spChg chg="add del mod">
          <ac:chgData name="Pascal Martin.Oestrich" userId="b79bb329-53b3-4a57-8d94-51b1d471bd6d" providerId="ADAL" clId="{55CA851F-28BA-4B0B-8343-9DA153451689}" dt="2023-03-21T09:32:09.755" v="1707" actId="478"/>
          <ac:spMkLst>
            <pc:docMk/>
            <pc:sldMk cId="2010062866" sldId="263"/>
            <ac:spMk id="13" creationId="{C9A86E8D-8317-338C-A217-D77F1A53AA0B}"/>
          </ac:spMkLst>
        </pc:spChg>
        <pc:spChg chg="add mod">
          <ac:chgData name="Pascal Martin.Oestrich" userId="b79bb329-53b3-4a57-8d94-51b1d471bd6d" providerId="ADAL" clId="{55CA851F-28BA-4B0B-8343-9DA153451689}" dt="2023-03-21T09:32:09.755" v="1707" actId="478"/>
          <ac:spMkLst>
            <pc:docMk/>
            <pc:sldMk cId="2010062866" sldId="263"/>
            <ac:spMk id="15" creationId="{FF07EE35-80FD-3F97-F15A-EA1212FF95FF}"/>
          </ac:spMkLst>
        </pc:spChg>
        <pc:cxnChg chg="add del mod">
          <ac:chgData name="Pascal Martin.Oestrich" userId="b79bb329-53b3-4a57-8d94-51b1d471bd6d" providerId="ADAL" clId="{55CA851F-28BA-4B0B-8343-9DA153451689}" dt="2023-03-21T09:32:09.755" v="1707" actId="478"/>
          <ac:cxnSpMkLst>
            <pc:docMk/>
            <pc:sldMk cId="2010062866" sldId="263"/>
            <ac:cxnSpMk id="7" creationId="{2DB72398-6D1F-2F3C-D10B-48A07529DEB7}"/>
          </ac:cxnSpMkLst>
        </pc:cxnChg>
        <pc:cxnChg chg="add del mod">
          <ac:chgData name="Pascal Martin.Oestrich" userId="b79bb329-53b3-4a57-8d94-51b1d471bd6d" providerId="ADAL" clId="{55CA851F-28BA-4B0B-8343-9DA153451689}" dt="2023-03-21T09:32:09.755" v="1707" actId="478"/>
          <ac:cxnSpMkLst>
            <pc:docMk/>
            <pc:sldMk cId="2010062866" sldId="263"/>
            <ac:cxnSpMk id="10" creationId="{270CEE1C-E11B-286B-6392-4A00DD5F76A4}"/>
          </ac:cxnSpMkLst>
        </pc:cxnChg>
      </pc:sldChg>
    </pc:docChg>
  </pc:docChgLst>
  <pc:docChgLst>
    <pc:chgData name="Filip Mitrovic" userId="bfa3ff06b37beb4b" providerId="LiveId" clId="{C250210D-0FF4-4590-8F85-7A4CB47A5C5D}"/>
    <pc:docChg chg="custSel addSld delSld modSld">
      <pc:chgData name="Filip Mitrovic" userId="bfa3ff06b37beb4b" providerId="LiveId" clId="{C250210D-0FF4-4590-8F85-7A4CB47A5C5D}" dt="2023-03-21T09:52:09.809" v="103" actId="1076"/>
      <pc:docMkLst>
        <pc:docMk/>
      </pc:docMkLst>
      <pc:sldChg chg="addSp delSp modSp mod setBg">
        <pc:chgData name="Filip Mitrovic" userId="bfa3ff06b37beb4b" providerId="LiveId" clId="{C250210D-0FF4-4590-8F85-7A4CB47A5C5D}" dt="2023-03-21T09:45:22.633" v="37" actId="1076"/>
        <pc:sldMkLst>
          <pc:docMk/>
          <pc:sldMk cId="2052071163" sldId="260"/>
        </pc:sldMkLst>
        <pc:spChg chg="mod">
          <ac:chgData name="Filip Mitrovic" userId="bfa3ff06b37beb4b" providerId="LiveId" clId="{C250210D-0FF4-4590-8F85-7A4CB47A5C5D}" dt="2023-03-21T09:41:58.627" v="5" actId="26606"/>
          <ac:spMkLst>
            <pc:docMk/>
            <pc:sldMk cId="2052071163" sldId="260"/>
            <ac:spMk id="2" creationId="{CEB627D3-D062-4733-D244-6D0DC26C377C}"/>
          </ac:spMkLst>
        </pc:spChg>
        <pc:spChg chg="mod">
          <ac:chgData name="Filip Mitrovic" userId="bfa3ff06b37beb4b" providerId="LiveId" clId="{C250210D-0FF4-4590-8F85-7A4CB47A5C5D}" dt="2023-03-21T09:44:11.573" v="28" actId="20577"/>
          <ac:spMkLst>
            <pc:docMk/>
            <pc:sldMk cId="2052071163" sldId="260"/>
            <ac:spMk id="20" creationId="{67E8C8B7-EEE9-B671-BFCD-FDC770D9DE20}"/>
          </ac:spMkLst>
        </pc:spChg>
        <pc:spChg chg="mod">
          <ac:chgData name="Filip Mitrovic" userId="bfa3ff06b37beb4b" providerId="LiveId" clId="{C250210D-0FF4-4590-8F85-7A4CB47A5C5D}" dt="2023-03-21T09:45:02.333" v="33" actId="1076"/>
          <ac:spMkLst>
            <pc:docMk/>
            <pc:sldMk cId="2052071163" sldId="260"/>
            <ac:spMk id="21" creationId="{23D38053-55D3-07F6-43CE-34604A0EECCC}"/>
          </ac:spMkLst>
        </pc:spChg>
        <pc:spChg chg="mod">
          <ac:chgData name="Filip Mitrovic" userId="bfa3ff06b37beb4b" providerId="LiveId" clId="{C250210D-0FF4-4590-8F85-7A4CB47A5C5D}" dt="2023-03-21T09:45:06.008" v="34" actId="1076"/>
          <ac:spMkLst>
            <pc:docMk/>
            <pc:sldMk cId="2052071163" sldId="260"/>
            <ac:spMk id="22" creationId="{BAFEFACA-27EE-05C3-2A32-A80CD83D823B}"/>
          </ac:spMkLst>
        </pc:spChg>
        <pc:spChg chg="mod">
          <ac:chgData name="Filip Mitrovic" userId="bfa3ff06b37beb4b" providerId="LiveId" clId="{C250210D-0FF4-4590-8F85-7A4CB47A5C5D}" dt="2023-03-21T09:45:14.923" v="36" actId="1076"/>
          <ac:spMkLst>
            <pc:docMk/>
            <pc:sldMk cId="2052071163" sldId="260"/>
            <ac:spMk id="23" creationId="{B8A29A90-F314-DCAC-9F41-E1CE4B751BD6}"/>
          </ac:spMkLst>
        </pc:spChg>
        <pc:spChg chg="mod">
          <ac:chgData name="Filip Mitrovic" userId="bfa3ff06b37beb4b" providerId="LiveId" clId="{C250210D-0FF4-4590-8F85-7A4CB47A5C5D}" dt="2023-03-21T09:44:37.674" v="31" actId="1076"/>
          <ac:spMkLst>
            <pc:docMk/>
            <pc:sldMk cId="2052071163" sldId="260"/>
            <ac:spMk id="24" creationId="{722EC3DD-5C45-EB89-4832-13924580AE04}"/>
          </ac:spMkLst>
        </pc:spChg>
        <pc:spChg chg="add">
          <ac:chgData name="Filip Mitrovic" userId="bfa3ff06b37beb4b" providerId="LiveId" clId="{C250210D-0FF4-4590-8F85-7A4CB47A5C5D}" dt="2023-03-21T09:41:58.627" v="5" actId="26606"/>
          <ac:spMkLst>
            <pc:docMk/>
            <pc:sldMk cId="2052071163" sldId="260"/>
            <ac:spMk id="29" creationId="{0855A890-B60B-4670-9DC2-69DC05015AB3}"/>
          </ac:spMkLst>
        </pc:spChg>
        <pc:spChg chg="add">
          <ac:chgData name="Filip Mitrovic" userId="bfa3ff06b37beb4b" providerId="LiveId" clId="{C250210D-0FF4-4590-8F85-7A4CB47A5C5D}" dt="2023-03-21T09:41:58.627" v="5" actId="26606"/>
          <ac:spMkLst>
            <pc:docMk/>
            <pc:sldMk cId="2052071163" sldId="260"/>
            <ac:spMk id="31" creationId="{90F533E9-6690-41A8-A372-4C6C622D028D}"/>
          </ac:spMkLst>
        </pc:spChg>
        <pc:spChg chg="add">
          <ac:chgData name="Filip Mitrovic" userId="bfa3ff06b37beb4b" providerId="LiveId" clId="{C250210D-0FF4-4590-8F85-7A4CB47A5C5D}" dt="2023-03-21T09:41:58.627" v="5" actId="26606"/>
          <ac:spMkLst>
            <pc:docMk/>
            <pc:sldMk cId="2052071163" sldId="260"/>
            <ac:spMk id="33" creationId="{99413ED5-9ED4-4772-BCE4-2BCAE6B12E35}"/>
          </ac:spMkLst>
        </pc:spChg>
        <pc:spChg chg="add">
          <ac:chgData name="Filip Mitrovic" userId="bfa3ff06b37beb4b" providerId="LiveId" clId="{C250210D-0FF4-4590-8F85-7A4CB47A5C5D}" dt="2023-03-21T09:41:58.627" v="5" actId="26606"/>
          <ac:spMkLst>
            <pc:docMk/>
            <pc:sldMk cId="2052071163" sldId="260"/>
            <ac:spMk id="35" creationId="{04357C93-F0CB-4A1C-8F77-4E9063789819}"/>
          </ac:spMkLst>
        </pc:spChg>
        <pc:picChg chg="add mod">
          <ac:chgData name="Filip Mitrovic" userId="bfa3ff06b37beb4b" providerId="LiveId" clId="{C250210D-0FF4-4590-8F85-7A4CB47A5C5D}" dt="2023-03-21T09:45:10.001" v="35" actId="1076"/>
          <ac:picMkLst>
            <pc:docMk/>
            <pc:sldMk cId="2052071163" sldId="260"/>
            <ac:picMk id="3" creationId="{E84EA1C3-7B84-EE84-6B2D-A9E2999E92C0}"/>
          </ac:picMkLst>
        </pc:picChg>
        <pc:picChg chg="add mod">
          <ac:chgData name="Filip Mitrovic" userId="bfa3ff06b37beb4b" providerId="LiveId" clId="{C250210D-0FF4-4590-8F85-7A4CB47A5C5D}" dt="2023-03-21T09:45:22.633" v="37" actId="1076"/>
          <ac:picMkLst>
            <pc:docMk/>
            <pc:sldMk cId="2052071163" sldId="260"/>
            <ac:picMk id="4" creationId="{83B49A4F-0B38-ACD1-0721-24A02B97EC08}"/>
          </ac:picMkLst>
        </pc:picChg>
        <pc:picChg chg="del">
          <ac:chgData name="Filip Mitrovic" userId="bfa3ff06b37beb4b" providerId="LiveId" clId="{C250210D-0FF4-4590-8F85-7A4CB47A5C5D}" dt="2023-03-21T09:41:52.721" v="4" actId="478"/>
          <ac:picMkLst>
            <pc:docMk/>
            <pc:sldMk cId="2052071163" sldId="260"/>
            <ac:picMk id="5" creationId="{1A23D3F9-948D-4E15-8CC5-8600F5F58EA9}"/>
          </ac:picMkLst>
        </pc:picChg>
        <pc:picChg chg="del">
          <ac:chgData name="Filip Mitrovic" userId="bfa3ff06b37beb4b" providerId="LiveId" clId="{C250210D-0FF4-4590-8F85-7A4CB47A5C5D}" dt="2023-03-21T09:41:51.127" v="3" actId="478"/>
          <ac:picMkLst>
            <pc:docMk/>
            <pc:sldMk cId="2052071163" sldId="260"/>
            <ac:picMk id="12" creationId="{A5242603-9163-CD83-A279-712D0917C901}"/>
          </ac:picMkLst>
        </pc:picChg>
      </pc:sldChg>
      <pc:sldChg chg="addSp delSp modSp mod setBg setClrOvrMap">
        <pc:chgData name="Filip Mitrovic" userId="bfa3ff06b37beb4b" providerId="LiveId" clId="{C250210D-0FF4-4590-8F85-7A4CB47A5C5D}" dt="2023-03-21T09:52:09.809" v="103" actId="1076"/>
        <pc:sldMkLst>
          <pc:docMk/>
          <pc:sldMk cId="3895799008" sldId="261"/>
        </pc:sldMkLst>
        <pc:spChg chg="mod ord">
          <ac:chgData name="Filip Mitrovic" userId="bfa3ff06b37beb4b" providerId="LiveId" clId="{C250210D-0FF4-4590-8F85-7A4CB47A5C5D}" dt="2023-03-21T09:52:02.982" v="102" actId="26606"/>
          <ac:spMkLst>
            <pc:docMk/>
            <pc:sldMk cId="3895799008" sldId="261"/>
            <ac:spMk id="2" creationId="{1BA50A3E-5395-1F81-3974-627CB8CA9719}"/>
          </ac:spMkLst>
        </pc:spChg>
        <pc:spChg chg="add">
          <ac:chgData name="Filip Mitrovic" userId="bfa3ff06b37beb4b" providerId="LiveId" clId="{C250210D-0FF4-4590-8F85-7A4CB47A5C5D}" dt="2023-03-21T09:52:02.982" v="102" actId="26606"/>
          <ac:spMkLst>
            <pc:docMk/>
            <pc:sldMk cId="3895799008" sldId="261"/>
            <ac:spMk id="14" creationId="{71B2258F-86CA-4D4D-8270-BC05FCDEBFB3}"/>
          </ac:spMkLst>
        </pc:spChg>
        <pc:picChg chg="add del">
          <ac:chgData name="Filip Mitrovic" userId="bfa3ff06b37beb4b" providerId="LiveId" clId="{C250210D-0FF4-4590-8F85-7A4CB47A5C5D}" dt="2023-03-21T09:51:18.036" v="100" actId="21"/>
          <ac:picMkLst>
            <pc:docMk/>
            <pc:sldMk cId="3895799008" sldId="261"/>
            <ac:picMk id="3" creationId="{B724D550-1B4E-721B-8886-ADA7BBE181CD}"/>
          </ac:picMkLst>
        </pc:picChg>
        <pc:picChg chg="add mod">
          <ac:chgData name="Filip Mitrovic" userId="bfa3ff06b37beb4b" providerId="LiveId" clId="{C250210D-0FF4-4590-8F85-7A4CB47A5C5D}" dt="2023-03-21T09:52:09.809" v="103" actId="1076"/>
          <ac:picMkLst>
            <pc:docMk/>
            <pc:sldMk cId="3895799008" sldId="261"/>
            <ac:picMk id="4" creationId="{EA8664BF-CE5B-6D75-9D0E-2221D6712D6C}"/>
          </ac:picMkLst>
        </pc:picChg>
      </pc:sldChg>
      <pc:sldChg chg="addSp delSp modSp mod">
        <pc:chgData name="Filip Mitrovic" userId="bfa3ff06b37beb4b" providerId="LiveId" clId="{C250210D-0FF4-4590-8F85-7A4CB47A5C5D}" dt="2023-03-21T09:51:04.522" v="99" actId="113"/>
        <pc:sldMkLst>
          <pc:docMk/>
          <pc:sldMk cId="2100750099" sldId="262"/>
        </pc:sldMkLst>
        <pc:spChg chg="mod">
          <ac:chgData name="Filip Mitrovic" userId="bfa3ff06b37beb4b" providerId="LiveId" clId="{C250210D-0FF4-4590-8F85-7A4CB47A5C5D}" dt="2023-03-21T09:50:38.268" v="95" actId="1076"/>
          <ac:spMkLst>
            <pc:docMk/>
            <pc:sldMk cId="2100750099" sldId="262"/>
            <ac:spMk id="4" creationId="{6BB8CCD4-8C3F-CFDC-B0B3-576E9E2AC794}"/>
          </ac:spMkLst>
        </pc:spChg>
        <pc:spChg chg="mod">
          <ac:chgData name="Filip Mitrovic" userId="bfa3ff06b37beb4b" providerId="LiveId" clId="{C250210D-0FF4-4590-8F85-7A4CB47A5C5D}" dt="2023-03-21T09:49:43.203" v="89" actId="1076"/>
          <ac:spMkLst>
            <pc:docMk/>
            <pc:sldMk cId="2100750099" sldId="262"/>
            <ac:spMk id="7" creationId="{9CBF375E-52D2-0F20-9041-CE4A034BFF2E}"/>
          </ac:spMkLst>
        </pc:spChg>
        <pc:spChg chg="mod">
          <ac:chgData name="Filip Mitrovic" userId="bfa3ff06b37beb4b" providerId="LiveId" clId="{C250210D-0FF4-4590-8F85-7A4CB47A5C5D}" dt="2023-03-21T09:51:04.522" v="99" actId="113"/>
          <ac:spMkLst>
            <pc:docMk/>
            <pc:sldMk cId="2100750099" sldId="262"/>
            <ac:spMk id="8" creationId="{819F3EEE-32D9-7792-B722-99A3B1698AF3}"/>
          </ac:spMkLst>
        </pc:spChg>
        <pc:picChg chg="add mod ord">
          <ac:chgData name="Filip Mitrovic" userId="bfa3ff06b37beb4b" providerId="LiveId" clId="{C250210D-0FF4-4590-8F85-7A4CB47A5C5D}" dt="2023-03-21T09:48:35.497" v="80" actId="14100"/>
          <ac:picMkLst>
            <pc:docMk/>
            <pc:sldMk cId="2100750099" sldId="262"/>
            <ac:picMk id="2" creationId="{0E597339-3E3E-4218-558C-FDC5163FD9CF}"/>
          </ac:picMkLst>
        </pc:picChg>
        <pc:picChg chg="del">
          <ac:chgData name="Filip Mitrovic" userId="bfa3ff06b37beb4b" providerId="LiveId" clId="{C250210D-0FF4-4590-8F85-7A4CB47A5C5D}" dt="2023-03-21T09:45:59.937" v="40" actId="21"/>
          <ac:picMkLst>
            <pc:docMk/>
            <pc:sldMk cId="2100750099" sldId="262"/>
            <ac:picMk id="5" creationId="{87B80446-7149-A0B0-DC91-B67D7BD40B3C}"/>
          </ac:picMkLst>
        </pc:picChg>
      </pc:sldChg>
      <pc:sldChg chg="addSp delSp modSp new del mod">
        <pc:chgData name="Filip Mitrovic" userId="bfa3ff06b37beb4b" providerId="LiveId" clId="{C250210D-0FF4-4590-8F85-7A4CB47A5C5D}" dt="2023-03-21T09:45:42.092" v="38" actId="47"/>
        <pc:sldMkLst>
          <pc:docMk/>
          <pc:sldMk cId="30843716" sldId="263"/>
        </pc:sldMkLst>
        <pc:spChg chg="del">
          <ac:chgData name="Filip Mitrovic" userId="bfa3ff06b37beb4b" providerId="LiveId" clId="{C250210D-0FF4-4590-8F85-7A4CB47A5C5D}" dt="2023-03-21T09:41:37.662" v="1"/>
          <ac:spMkLst>
            <pc:docMk/>
            <pc:sldMk cId="30843716" sldId="263"/>
            <ac:spMk id="3" creationId="{888BFAEF-FAAE-E23C-0188-161306AF9435}"/>
          </ac:spMkLst>
        </pc:spChg>
        <pc:picChg chg="add mod">
          <ac:chgData name="Filip Mitrovic" userId="bfa3ff06b37beb4b" providerId="LiveId" clId="{C250210D-0FF4-4590-8F85-7A4CB47A5C5D}" dt="2023-03-21T09:43:47.930" v="23" actId="14100"/>
          <ac:picMkLst>
            <pc:docMk/>
            <pc:sldMk cId="30843716" sldId="263"/>
            <ac:picMk id="4" creationId="{E901A043-9CB2-7970-3BC0-C1AF4CBB9433}"/>
          </ac:picMkLst>
        </pc:picChg>
        <pc:picChg chg="add mod">
          <ac:chgData name="Filip Mitrovic" userId="bfa3ff06b37beb4b" providerId="LiveId" clId="{C250210D-0FF4-4590-8F85-7A4CB47A5C5D}" dt="2023-03-21T09:41:46.309" v="2"/>
          <ac:picMkLst>
            <pc:docMk/>
            <pc:sldMk cId="30843716" sldId="263"/>
            <ac:picMk id="5" creationId="{D3F014F3-451A-9A77-F403-A0714873BF7C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0FE34C-BF05-42BC-B9AB-C6FC184809E3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74681428-06EE-4964-BDD5-8C5CF102A03C}">
      <dgm:prSet/>
      <dgm:spPr/>
      <dgm:t>
        <a:bodyPr/>
        <a:lstStyle/>
        <a:p>
          <a:pPr>
            <a:defRPr cap="all"/>
          </a:pPr>
          <a:r>
            <a:rPr lang="de-CH"/>
            <a:t>Was ist unser Produkt</a:t>
          </a:r>
          <a:endParaRPr lang="en-US"/>
        </a:p>
      </dgm:t>
    </dgm:pt>
    <dgm:pt modelId="{4BD66AE3-A2AD-4C3D-9EC0-600FAD218E3D}" type="parTrans" cxnId="{731BD211-FCFB-4DDF-9E6A-4048584127A2}">
      <dgm:prSet/>
      <dgm:spPr/>
      <dgm:t>
        <a:bodyPr/>
        <a:lstStyle/>
        <a:p>
          <a:endParaRPr lang="en-US"/>
        </a:p>
      </dgm:t>
    </dgm:pt>
    <dgm:pt modelId="{E7C8F221-AEBC-4A4A-A83A-FE5CF09C7F7E}" type="sibTrans" cxnId="{731BD211-FCFB-4DDF-9E6A-4048584127A2}">
      <dgm:prSet/>
      <dgm:spPr/>
      <dgm:t>
        <a:bodyPr/>
        <a:lstStyle/>
        <a:p>
          <a:endParaRPr lang="en-US"/>
        </a:p>
      </dgm:t>
    </dgm:pt>
    <dgm:pt modelId="{A32826AD-A5B4-4F26-B694-D32B8F0DC466}">
      <dgm:prSet/>
      <dgm:spPr/>
      <dgm:t>
        <a:bodyPr/>
        <a:lstStyle/>
        <a:p>
          <a:pPr>
            <a:defRPr cap="all"/>
          </a:pPr>
          <a:r>
            <a:rPr lang="de-CH"/>
            <a:t>Was haben wir gelernt</a:t>
          </a:r>
          <a:endParaRPr lang="en-US"/>
        </a:p>
      </dgm:t>
    </dgm:pt>
    <dgm:pt modelId="{2A0D424B-1BC8-4E25-89B3-61C0532EFF35}" type="parTrans" cxnId="{8CB6B8AB-FF18-4418-861D-8E2F820B1DCD}">
      <dgm:prSet/>
      <dgm:spPr/>
      <dgm:t>
        <a:bodyPr/>
        <a:lstStyle/>
        <a:p>
          <a:endParaRPr lang="en-US"/>
        </a:p>
      </dgm:t>
    </dgm:pt>
    <dgm:pt modelId="{5987A543-0336-464C-87CA-0C73D0CCFED6}" type="sibTrans" cxnId="{8CB6B8AB-FF18-4418-861D-8E2F820B1DCD}">
      <dgm:prSet/>
      <dgm:spPr/>
      <dgm:t>
        <a:bodyPr/>
        <a:lstStyle/>
        <a:p>
          <a:endParaRPr lang="en-US"/>
        </a:p>
      </dgm:t>
    </dgm:pt>
    <dgm:pt modelId="{D835F95A-770F-4566-B479-13C0243D19F8}">
      <dgm:prSet/>
      <dgm:spPr/>
      <dgm:t>
        <a:bodyPr/>
        <a:lstStyle/>
        <a:p>
          <a:pPr>
            <a:defRPr cap="all"/>
          </a:pPr>
          <a:r>
            <a:rPr lang="de-CH"/>
            <a:t>Code</a:t>
          </a:r>
          <a:endParaRPr lang="en-US"/>
        </a:p>
      </dgm:t>
    </dgm:pt>
    <dgm:pt modelId="{2BEE4EB4-FAC3-4974-9087-ECF6002AF6CD}" type="parTrans" cxnId="{81C88E5D-4952-482D-983F-2C95688A59ED}">
      <dgm:prSet/>
      <dgm:spPr/>
      <dgm:t>
        <a:bodyPr/>
        <a:lstStyle/>
        <a:p>
          <a:endParaRPr lang="en-US"/>
        </a:p>
      </dgm:t>
    </dgm:pt>
    <dgm:pt modelId="{8F47DC62-9A93-4480-9001-0958966DABB0}" type="sibTrans" cxnId="{81C88E5D-4952-482D-983F-2C95688A59ED}">
      <dgm:prSet/>
      <dgm:spPr/>
      <dgm:t>
        <a:bodyPr/>
        <a:lstStyle/>
        <a:p>
          <a:endParaRPr lang="en-US"/>
        </a:p>
      </dgm:t>
    </dgm:pt>
    <dgm:pt modelId="{29D75DE6-610F-43DA-ABD0-8E03817D4EE9}">
      <dgm:prSet/>
      <dgm:spPr/>
      <dgm:t>
        <a:bodyPr/>
        <a:lstStyle/>
        <a:p>
          <a:pPr>
            <a:defRPr cap="all"/>
          </a:pPr>
          <a:r>
            <a:rPr lang="de-CH"/>
            <a:t>Ende</a:t>
          </a:r>
          <a:endParaRPr lang="en-US"/>
        </a:p>
      </dgm:t>
    </dgm:pt>
    <dgm:pt modelId="{C0AA9A96-E667-47FB-A1B6-BA6A34E7A0DE}" type="parTrans" cxnId="{1C055ED8-DD16-43C6-A8AE-B07356DC3439}">
      <dgm:prSet/>
      <dgm:spPr/>
      <dgm:t>
        <a:bodyPr/>
        <a:lstStyle/>
        <a:p>
          <a:endParaRPr lang="en-US"/>
        </a:p>
      </dgm:t>
    </dgm:pt>
    <dgm:pt modelId="{D82F2F83-0A05-415B-A7D6-EF939C5D876D}" type="sibTrans" cxnId="{1C055ED8-DD16-43C6-A8AE-B07356DC3439}">
      <dgm:prSet/>
      <dgm:spPr/>
      <dgm:t>
        <a:bodyPr/>
        <a:lstStyle/>
        <a:p>
          <a:endParaRPr lang="en-US"/>
        </a:p>
      </dgm:t>
    </dgm:pt>
    <dgm:pt modelId="{BB87DFB2-3B48-4BFF-AFF3-3B08E23BA61D}" type="pres">
      <dgm:prSet presAssocID="{D90FE34C-BF05-42BC-B9AB-C6FC184809E3}" presName="root" presStyleCnt="0">
        <dgm:presLayoutVars>
          <dgm:dir/>
          <dgm:resizeHandles val="exact"/>
        </dgm:presLayoutVars>
      </dgm:prSet>
      <dgm:spPr/>
    </dgm:pt>
    <dgm:pt modelId="{3E011767-CB23-487C-AA36-94FE3FC688FA}" type="pres">
      <dgm:prSet presAssocID="{74681428-06EE-4964-BDD5-8C5CF102A03C}" presName="compNode" presStyleCnt="0"/>
      <dgm:spPr/>
    </dgm:pt>
    <dgm:pt modelId="{162B55CC-8625-4B6C-A31E-974AC56BC09B}" type="pres">
      <dgm:prSet presAssocID="{74681428-06EE-4964-BDD5-8C5CF102A03C}" presName="iconBgRect" presStyleLbl="bgShp" presStyleIdx="0" presStyleCnt="4"/>
      <dgm:spPr/>
    </dgm:pt>
    <dgm:pt modelId="{E5AEFB4C-CB83-4B35-92ED-BEBF3DE5156B}" type="pres">
      <dgm:prSet presAssocID="{74681428-06EE-4964-BDD5-8C5CF102A03C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äkchen"/>
        </a:ext>
      </dgm:extLst>
    </dgm:pt>
    <dgm:pt modelId="{FCDF9404-9625-4661-B4A2-CC4CAF09CF81}" type="pres">
      <dgm:prSet presAssocID="{74681428-06EE-4964-BDD5-8C5CF102A03C}" presName="spaceRect" presStyleCnt="0"/>
      <dgm:spPr/>
    </dgm:pt>
    <dgm:pt modelId="{21EA3F6D-54E5-4F82-BC7B-155AA9B355F9}" type="pres">
      <dgm:prSet presAssocID="{74681428-06EE-4964-BDD5-8C5CF102A03C}" presName="textRect" presStyleLbl="revTx" presStyleIdx="0" presStyleCnt="4">
        <dgm:presLayoutVars>
          <dgm:chMax val="1"/>
          <dgm:chPref val="1"/>
        </dgm:presLayoutVars>
      </dgm:prSet>
      <dgm:spPr/>
    </dgm:pt>
    <dgm:pt modelId="{A7FF6D95-4BBA-4C1C-8510-C8E87EE9CEEA}" type="pres">
      <dgm:prSet presAssocID="{E7C8F221-AEBC-4A4A-A83A-FE5CF09C7F7E}" presName="sibTrans" presStyleCnt="0"/>
      <dgm:spPr/>
    </dgm:pt>
    <dgm:pt modelId="{19D3ECED-1C12-4346-8E39-993D88A18DEF}" type="pres">
      <dgm:prSet presAssocID="{A32826AD-A5B4-4F26-B694-D32B8F0DC466}" presName="compNode" presStyleCnt="0"/>
      <dgm:spPr/>
    </dgm:pt>
    <dgm:pt modelId="{45CCA955-A503-4E67-872A-D87BB29E719E}" type="pres">
      <dgm:prSet presAssocID="{A32826AD-A5B4-4F26-B694-D32B8F0DC466}" presName="iconBgRect" presStyleLbl="bgShp" presStyleIdx="1" presStyleCnt="4"/>
      <dgm:spPr/>
    </dgm:pt>
    <dgm:pt modelId="{874CFA89-170F-4AB8-8E05-479D6E50DD5A}" type="pres">
      <dgm:prSet presAssocID="{A32826AD-A5B4-4F26-B694-D32B8F0DC46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94285FDB-EB9C-4857-8545-C186C5B07F05}" type="pres">
      <dgm:prSet presAssocID="{A32826AD-A5B4-4F26-B694-D32B8F0DC466}" presName="spaceRect" presStyleCnt="0"/>
      <dgm:spPr/>
    </dgm:pt>
    <dgm:pt modelId="{F15B6B32-4FBB-4105-ABF9-8B35E020AD6D}" type="pres">
      <dgm:prSet presAssocID="{A32826AD-A5B4-4F26-B694-D32B8F0DC466}" presName="textRect" presStyleLbl="revTx" presStyleIdx="1" presStyleCnt="4">
        <dgm:presLayoutVars>
          <dgm:chMax val="1"/>
          <dgm:chPref val="1"/>
        </dgm:presLayoutVars>
      </dgm:prSet>
      <dgm:spPr/>
    </dgm:pt>
    <dgm:pt modelId="{4809D839-1323-4BFD-9D35-25092CC210C4}" type="pres">
      <dgm:prSet presAssocID="{5987A543-0336-464C-87CA-0C73D0CCFED6}" presName="sibTrans" presStyleCnt="0"/>
      <dgm:spPr/>
    </dgm:pt>
    <dgm:pt modelId="{4135C772-2599-4FB4-87AB-E763CAB0819F}" type="pres">
      <dgm:prSet presAssocID="{D835F95A-770F-4566-B479-13C0243D19F8}" presName="compNode" presStyleCnt="0"/>
      <dgm:spPr/>
    </dgm:pt>
    <dgm:pt modelId="{28B60B4F-5E96-4634-9448-576C788FC7C7}" type="pres">
      <dgm:prSet presAssocID="{D835F95A-770F-4566-B479-13C0243D19F8}" presName="iconBgRect" presStyleLbl="bgShp" presStyleIdx="2" presStyleCnt="4"/>
      <dgm:spPr/>
    </dgm:pt>
    <dgm:pt modelId="{14872377-D8CB-4709-BA3F-63E26772E4A8}" type="pres">
      <dgm:prSet presAssocID="{D835F95A-770F-4566-B479-13C0243D19F8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code"/>
        </a:ext>
      </dgm:extLst>
    </dgm:pt>
    <dgm:pt modelId="{C32048CD-CF21-44C4-8EF6-419B1539B1EF}" type="pres">
      <dgm:prSet presAssocID="{D835F95A-770F-4566-B479-13C0243D19F8}" presName="spaceRect" presStyleCnt="0"/>
      <dgm:spPr/>
    </dgm:pt>
    <dgm:pt modelId="{A797E916-ACA8-434A-87D5-F200B82FDF45}" type="pres">
      <dgm:prSet presAssocID="{D835F95A-770F-4566-B479-13C0243D19F8}" presName="textRect" presStyleLbl="revTx" presStyleIdx="2" presStyleCnt="4">
        <dgm:presLayoutVars>
          <dgm:chMax val="1"/>
          <dgm:chPref val="1"/>
        </dgm:presLayoutVars>
      </dgm:prSet>
      <dgm:spPr/>
    </dgm:pt>
    <dgm:pt modelId="{4A0EA9A5-9279-4543-B7DC-2F0F6D2504D8}" type="pres">
      <dgm:prSet presAssocID="{8F47DC62-9A93-4480-9001-0958966DABB0}" presName="sibTrans" presStyleCnt="0"/>
      <dgm:spPr/>
    </dgm:pt>
    <dgm:pt modelId="{5E73BD15-4D4E-4461-AB70-16E1A7A1716F}" type="pres">
      <dgm:prSet presAssocID="{29D75DE6-610F-43DA-ABD0-8E03817D4EE9}" presName="compNode" presStyleCnt="0"/>
      <dgm:spPr/>
    </dgm:pt>
    <dgm:pt modelId="{9F35BC12-29C6-4276-A904-428C989F77D1}" type="pres">
      <dgm:prSet presAssocID="{29D75DE6-610F-43DA-ABD0-8E03817D4EE9}" presName="iconBgRect" presStyleLbl="bgShp" presStyleIdx="3" presStyleCnt="4"/>
      <dgm:spPr/>
    </dgm:pt>
    <dgm:pt modelId="{70AF9CB6-AC9D-40D4-A900-6CBFDA65BFF5}" type="pres">
      <dgm:prSet presAssocID="{29D75DE6-610F-43DA-ABD0-8E03817D4EE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iling Face with No Fill"/>
        </a:ext>
      </dgm:extLst>
    </dgm:pt>
    <dgm:pt modelId="{217558FC-D7B6-418D-A55E-D69E1D1752D6}" type="pres">
      <dgm:prSet presAssocID="{29D75DE6-610F-43DA-ABD0-8E03817D4EE9}" presName="spaceRect" presStyleCnt="0"/>
      <dgm:spPr/>
    </dgm:pt>
    <dgm:pt modelId="{CA9C0B93-27E3-4B5D-A189-61A41341D98D}" type="pres">
      <dgm:prSet presAssocID="{29D75DE6-610F-43DA-ABD0-8E03817D4EE9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731BD211-FCFB-4DDF-9E6A-4048584127A2}" srcId="{D90FE34C-BF05-42BC-B9AB-C6FC184809E3}" destId="{74681428-06EE-4964-BDD5-8C5CF102A03C}" srcOrd="0" destOrd="0" parTransId="{4BD66AE3-A2AD-4C3D-9EC0-600FAD218E3D}" sibTransId="{E7C8F221-AEBC-4A4A-A83A-FE5CF09C7F7E}"/>
    <dgm:cxn modelId="{840B0620-E580-4075-8BBB-4FF799A774A9}" type="presOf" srcId="{D90FE34C-BF05-42BC-B9AB-C6FC184809E3}" destId="{BB87DFB2-3B48-4BFF-AFF3-3B08E23BA61D}" srcOrd="0" destOrd="0" presId="urn:microsoft.com/office/officeart/2018/5/layout/IconCircleLabelList"/>
    <dgm:cxn modelId="{81C88E5D-4952-482D-983F-2C95688A59ED}" srcId="{D90FE34C-BF05-42BC-B9AB-C6FC184809E3}" destId="{D835F95A-770F-4566-B479-13C0243D19F8}" srcOrd="2" destOrd="0" parTransId="{2BEE4EB4-FAC3-4974-9087-ECF6002AF6CD}" sibTransId="{8F47DC62-9A93-4480-9001-0958966DABB0}"/>
    <dgm:cxn modelId="{0FAF2F4C-E1D7-4DC4-B3E9-C308DBC5EE13}" type="presOf" srcId="{29D75DE6-610F-43DA-ABD0-8E03817D4EE9}" destId="{CA9C0B93-27E3-4B5D-A189-61A41341D98D}" srcOrd="0" destOrd="0" presId="urn:microsoft.com/office/officeart/2018/5/layout/IconCircleLabelList"/>
    <dgm:cxn modelId="{A5481096-4FF7-4A54-8449-7626DC5F75B2}" type="presOf" srcId="{A32826AD-A5B4-4F26-B694-D32B8F0DC466}" destId="{F15B6B32-4FBB-4105-ABF9-8B35E020AD6D}" srcOrd="0" destOrd="0" presId="urn:microsoft.com/office/officeart/2018/5/layout/IconCircleLabelList"/>
    <dgm:cxn modelId="{8CB6B8AB-FF18-4418-861D-8E2F820B1DCD}" srcId="{D90FE34C-BF05-42BC-B9AB-C6FC184809E3}" destId="{A32826AD-A5B4-4F26-B694-D32B8F0DC466}" srcOrd="1" destOrd="0" parTransId="{2A0D424B-1BC8-4E25-89B3-61C0532EFF35}" sibTransId="{5987A543-0336-464C-87CA-0C73D0CCFED6}"/>
    <dgm:cxn modelId="{1C055ED8-DD16-43C6-A8AE-B07356DC3439}" srcId="{D90FE34C-BF05-42BC-B9AB-C6FC184809E3}" destId="{29D75DE6-610F-43DA-ABD0-8E03817D4EE9}" srcOrd="3" destOrd="0" parTransId="{C0AA9A96-E667-47FB-A1B6-BA6A34E7A0DE}" sibTransId="{D82F2F83-0A05-415B-A7D6-EF939C5D876D}"/>
    <dgm:cxn modelId="{2F553FDF-3586-45FB-9A0E-3715741B1EB4}" type="presOf" srcId="{74681428-06EE-4964-BDD5-8C5CF102A03C}" destId="{21EA3F6D-54E5-4F82-BC7B-155AA9B355F9}" srcOrd="0" destOrd="0" presId="urn:microsoft.com/office/officeart/2018/5/layout/IconCircleLabelList"/>
    <dgm:cxn modelId="{55A376FA-9189-49AD-AAD6-5AC7B9F34A60}" type="presOf" srcId="{D835F95A-770F-4566-B479-13C0243D19F8}" destId="{A797E916-ACA8-434A-87D5-F200B82FDF45}" srcOrd="0" destOrd="0" presId="urn:microsoft.com/office/officeart/2018/5/layout/IconCircleLabelList"/>
    <dgm:cxn modelId="{E41A31A1-FA8B-4A30-A5A1-EA308ABEB5AE}" type="presParOf" srcId="{BB87DFB2-3B48-4BFF-AFF3-3B08E23BA61D}" destId="{3E011767-CB23-487C-AA36-94FE3FC688FA}" srcOrd="0" destOrd="0" presId="urn:microsoft.com/office/officeart/2018/5/layout/IconCircleLabelList"/>
    <dgm:cxn modelId="{18C90444-49E6-43DD-9FC1-FA2DE96B70BF}" type="presParOf" srcId="{3E011767-CB23-487C-AA36-94FE3FC688FA}" destId="{162B55CC-8625-4B6C-A31E-974AC56BC09B}" srcOrd="0" destOrd="0" presId="urn:microsoft.com/office/officeart/2018/5/layout/IconCircleLabelList"/>
    <dgm:cxn modelId="{7E39CE3A-7DC3-4341-AFC6-A6F4569BFF3F}" type="presParOf" srcId="{3E011767-CB23-487C-AA36-94FE3FC688FA}" destId="{E5AEFB4C-CB83-4B35-92ED-BEBF3DE5156B}" srcOrd="1" destOrd="0" presId="urn:microsoft.com/office/officeart/2018/5/layout/IconCircleLabelList"/>
    <dgm:cxn modelId="{866B52F0-F6A5-49E4-A140-A356A1A1CB38}" type="presParOf" srcId="{3E011767-CB23-487C-AA36-94FE3FC688FA}" destId="{FCDF9404-9625-4661-B4A2-CC4CAF09CF81}" srcOrd="2" destOrd="0" presId="urn:microsoft.com/office/officeart/2018/5/layout/IconCircleLabelList"/>
    <dgm:cxn modelId="{73E1E5A3-D258-4866-B529-C9C80457E787}" type="presParOf" srcId="{3E011767-CB23-487C-AA36-94FE3FC688FA}" destId="{21EA3F6D-54E5-4F82-BC7B-155AA9B355F9}" srcOrd="3" destOrd="0" presId="urn:microsoft.com/office/officeart/2018/5/layout/IconCircleLabelList"/>
    <dgm:cxn modelId="{6B085D3E-F3BC-4F71-89BE-46F2DAED2848}" type="presParOf" srcId="{BB87DFB2-3B48-4BFF-AFF3-3B08E23BA61D}" destId="{A7FF6D95-4BBA-4C1C-8510-C8E87EE9CEEA}" srcOrd="1" destOrd="0" presId="urn:microsoft.com/office/officeart/2018/5/layout/IconCircleLabelList"/>
    <dgm:cxn modelId="{7E7439B1-34E7-4035-A8A6-6FDBE9A8E398}" type="presParOf" srcId="{BB87DFB2-3B48-4BFF-AFF3-3B08E23BA61D}" destId="{19D3ECED-1C12-4346-8E39-993D88A18DEF}" srcOrd="2" destOrd="0" presId="urn:microsoft.com/office/officeart/2018/5/layout/IconCircleLabelList"/>
    <dgm:cxn modelId="{06397832-ECAC-4D28-8CA3-344FFE1B18F5}" type="presParOf" srcId="{19D3ECED-1C12-4346-8E39-993D88A18DEF}" destId="{45CCA955-A503-4E67-872A-D87BB29E719E}" srcOrd="0" destOrd="0" presId="urn:microsoft.com/office/officeart/2018/5/layout/IconCircleLabelList"/>
    <dgm:cxn modelId="{3BAB0625-0054-4AE7-AF1B-B46063133E5D}" type="presParOf" srcId="{19D3ECED-1C12-4346-8E39-993D88A18DEF}" destId="{874CFA89-170F-4AB8-8E05-479D6E50DD5A}" srcOrd="1" destOrd="0" presId="urn:microsoft.com/office/officeart/2018/5/layout/IconCircleLabelList"/>
    <dgm:cxn modelId="{97B12AB6-0A80-468E-B8C1-FC99B70208A2}" type="presParOf" srcId="{19D3ECED-1C12-4346-8E39-993D88A18DEF}" destId="{94285FDB-EB9C-4857-8545-C186C5B07F05}" srcOrd="2" destOrd="0" presId="urn:microsoft.com/office/officeart/2018/5/layout/IconCircleLabelList"/>
    <dgm:cxn modelId="{798E3297-7D49-4C87-B557-D73FB6AFF189}" type="presParOf" srcId="{19D3ECED-1C12-4346-8E39-993D88A18DEF}" destId="{F15B6B32-4FBB-4105-ABF9-8B35E020AD6D}" srcOrd="3" destOrd="0" presId="urn:microsoft.com/office/officeart/2018/5/layout/IconCircleLabelList"/>
    <dgm:cxn modelId="{CD6B5CF8-498B-4FF1-A564-6FE470CD6768}" type="presParOf" srcId="{BB87DFB2-3B48-4BFF-AFF3-3B08E23BA61D}" destId="{4809D839-1323-4BFD-9D35-25092CC210C4}" srcOrd="3" destOrd="0" presId="urn:microsoft.com/office/officeart/2018/5/layout/IconCircleLabelList"/>
    <dgm:cxn modelId="{4081E3E6-AECA-463D-97A6-6D4D35BCFAA3}" type="presParOf" srcId="{BB87DFB2-3B48-4BFF-AFF3-3B08E23BA61D}" destId="{4135C772-2599-4FB4-87AB-E763CAB0819F}" srcOrd="4" destOrd="0" presId="urn:microsoft.com/office/officeart/2018/5/layout/IconCircleLabelList"/>
    <dgm:cxn modelId="{003436D1-6178-4244-95B4-9F34305757D5}" type="presParOf" srcId="{4135C772-2599-4FB4-87AB-E763CAB0819F}" destId="{28B60B4F-5E96-4634-9448-576C788FC7C7}" srcOrd="0" destOrd="0" presId="urn:microsoft.com/office/officeart/2018/5/layout/IconCircleLabelList"/>
    <dgm:cxn modelId="{CBAC8648-A86F-43CC-A4FD-2433C9B8F750}" type="presParOf" srcId="{4135C772-2599-4FB4-87AB-E763CAB0819F}" destId="{14872377-D8CB-4709-BA3F-63E26772E4A8}" srcOrd="1" destOrd="0" presId="urn:microsoft.com/office/officeart/2018/5/layout/IconCircleLabelList"/>
    <dgm:cxn modelId="{02DE1F29-CC95-43F6-AAB9-0543E63B1034}" type="presParOf" srcId="{4135C772-2599-4FB4-87AB-E763CAB0819F}" destId="{C32048CD-CF21-44C4-8EF6-419B1539B1EF}" srcOrd="2" destOrd="0" presId="urn:microsoft.com/office/officeart/2018/5/layout/IconCircleLabelList"/>
    <dgm:cxn modelId="{20C1C682-7FBD-4115-A67E-9F501E3D580E}" type="presParOf" srcId="{4135C772-2599-4FB4-87AB-E763CAB0819F}" destId="{A797E916-ACA8-434A-87D5-F200B82FDF45}" srcOrd="3" destOrd="0" presId="urn:microsoft.com/office/officeart/2018/5/layout/IconCircleLabelList"/>
    <dgm:cxn modelId="{FBB3B389-43A8-4B7E-8953-855BBF5DFE1D}" type="presParOf" srcId="{BB87DFB2-3B48-4BFF-AFF3-3B08E23BA61D}" destId="{4A0EA9A5-9279-4543-B7DC-2F0F6D2504D8}" srcOrd="5" destOrd="0" presId="urn:microsoft.com/office/officeart/2018/5/layout/IconCircleLabelList"/>
    <dgm:cxn modelId="{AD0189BC-9ED8-4495-B8C1-EB92EBE3AFAA}" type="presParOf" srcId="{BB87DFB2-3B48-4BFF-AFF3-3B08E23BA61D}" destId="{5E73BD15-4D4E-4461-AB70-16E1A7A1716F}" srcOrd="6" destOrd="0" presId="urn:microsoft.com/office/officeart/2018/5/layout/IconCircleLabelList"/>
    <dgm:cxn modelId="{11963257-198B-4362-A8B3-41C42ABB6811}" type="presParOf" srcId="{5E73BD15-4D4E-4461-AB70-16E1A7A1716F}" destId="{9F35BC12-29C6-4276-A904-428C989F77D1}" srcOrd="0" destOrd="0" presId="urn:microsoft.com/office/officeart/2018/5/layout/IconCircleLabelList"/>
    <dgm:cxn modelId="{BE49B47B-611D-438B-8AD4-B38F8ADF50EC}" type="presParOf" srcId="{5E73BD15-4D4E-4461-AB70-16E1A7A1716F}" destId="{70AF9CB6-AC9D-40D4-A900-6CBFDA65BFF5}" srcOrd="1" destOrd="0" presId="urn:microsoft.com/office/officeart/2018/5/layout/IconCircleLabelList"/>
    <dgm:cxn modelId="{65B34085-F6F8-4A18-9A1A-0A8577E6B48D}" type="presParOf" srcId="{5E73BD15-4D4E-4461-AB70-16E1A7A1716F}" destId="{217558FC-D7B6-418D-A55E-D69E1D1752D6}" srcOrd="2" destOrd="0" presId="urn:microsoft.com/office/officeart/2018/5/layout/IconCircleLabelList"/>
    <dgm:cxn modelId="{3D47710B-D734-46C8-BB99-18854364014D}" type="presParOf" srcId="{5E73BD15-4D4E-4461-AB70-16E1A7A1716F}" destId="{CA9C0B93-27E3-4B5D-A189-61A41341D98D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2B55CC-8625-4B6C-A31E-974AC56BC09B}">
      <dsp:nvSpPr>
        <dsp:cNvPr id="0" name=""/>
        <dsp:cNvSpPr/>
      </dsp:nvSpPr>
      <dsp:spPr>
        <a:xfrm>
          <a:off x="562927" y="788206"/>
          <a:ext cx="1445998" cy="1445998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AEFB4C-CB83-4B35-92ED-BEBF3DE5156B}">
      <dsp:nvSpPr>
        <dsp:cNvPr id="0" name=""/>
        <dsp:cNvSpPr/>
      </dsp:nvSpPr>
      <dsp:spPr>
        <a:xfrm>
          <a:off x="871091" y="1096370"/>
          <a:ext cx="829671" cy="82967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EA3F6D-54E5-4F82-BC7B-155AA9B355F9}">
      <dsp:nvSpPr>
        <dsp:cNvPr id="0" name=""/>
        <dsp:cNvSpPr/>
      </dsp:nvSpPr>
      <dsp:spPr>
        <a:xfrm>
          <a:off x="100682" y="2684598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CH" sz="2500" kern="1200"/>
            <a:t>Was ist unser Produkt</a:t>
          </a:r>
          <a:endParaRPr lang="en-US" sz="2500" kern="1200"/>
        </a:p>
      </dsp:txBody>
      <dsp:txXfrm>
        <a:off x="100682" y="2684598"/>
        <a:ext cx="2370489" cy="720000"/>
      </dsp:txXfrm>
    </dsp:sp>
    <dsp:sp modelId="{45CCA955-A503-4E67-872A-D87BB29E719E}">
      <dsp:nvSpPr>
        <dsp:cNvPr id="0" name=""/>
        <dsp:cNvSpPr/>
      </dsp:nvSpPr>
      <dsp:spPr>
        <a:xfrm>
          <a:off x="3348252" y="788206"/>
          <a:ext cx="1445998" cy="1445998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4CFA89-170F-4AB8-8E05-479D6E50DD5A}">
      <dsp:nvSpPr>
        <dsp:cNvPr id="0" name=""/>
        <dsp:cNvSpPr/>
      </dsp:nvSpPr>
      <dsp:spPr>
        <a:xfrm>
          <a:off x="3656416" y="1096370"/>
          <a:ext cx="829671" cy="82967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5B6B32-4FBB-4105-ABF9-8B35E020AD6D}">
      <dsp:nvSpPr>
        <dsp:cNvPr id="0" name=""/>
        <dsp:cNvSpPr/>
      </dsp:nvSpPr>
      <dsp:spPr>
        <a:xfrm>
          <a:off x="2886007" y="2684598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CH" sz="2500" kern="1200"/>
            <a:t>Was haben wir gelernt</a:t>
          </a:r>
          <a:endParaRPr lang="en-US" sz="2500" kern="1200"/>
        </a:p>
      </dsp:txBody>
      <dsp:txXfrm>
        <a:off x="2886007" y="2684598"/>
        <a:ext cx="2370489" cy="720000"/>
      </dsp:txXfrm>
    </dsp:sp>
    <dsp:sp modelId="{28B60B4F-5E96-4634-9448-576C788FC7C7}">
      <dsp:nvSpPr>
        <dsp:cNvPr id="0" name=""/>
        <dsp:cNvSpPr/>
      </dsp:nvSpPr>
      <dsp:spPr>
        <a:xfrm>
          <a:off x="6133577" y="788206"/>
          <a:ext cx="1445998" cy="144599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72377-D8CB-4709-BA3F-63E26772E4A8}">
      <dsp:nvSpPr>
        <dsp:cNvPr id="0" name=""/>
        <dsp:cNvSpPr/>
      </dsp:nvSpPr>
      <dsp:spPr>
        <a:xfrm>
          <a:off x="6441741" y="1096370"/>
          <a:ext cx="829671" cy="82967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97E916-ACA8-434A-87D5-F200B82FDF45}">
      <dsp:nvSpPr>
        <dsp:cNvPr id="0" name=""/>
        <dsp:cNvSpPr/>
      </dsp:nvSpPr>
      <dsp:spPr>
        <a:xfrm>
          <a:off x="5671332" y="2684598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CH" sz="2500" kern="1200"/>
            <a:t>Code</a:t>
          </a:r>
          <a:endParaRPr lang="en-US" sz="2500" kern="1200"/>
        </a:p>
      </dsp:txBody>
      <dsp:txXfrm>
        <a:off x="5671332" y="2684598"/>
        <a:ext cx="2370489" cy="720000"/>
      </dsp:txXfrm>
    </dsp:sp>
    <dsp:sp modelId="{9F35BC12-29C6-4276-A904-428C989F77D1}">
      <dsp:nvSpPr>
        <dsp:cNvPr id="0" name=""/>
        <dsp:cNvSpPr/>
      </dsp:nvSpPr>
      <dsp:spPr>
        <a:xfrm>
          <a:off x="8918902" y="788206"/>
          <a:ext cx="1445998" cy="1445998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AF9CB6-AC9D-40D4-A900-6CBFDA65BFF5}">
      <dsp:nvSpPr>
        <dsp:cNvPr id="0" name=""/>
        <dsp:cNvSpPr/>
      </dsp:nvSpPr>
      <dsp:spPr>
        <a:xfrm>
          <a:off x="9227066" y="1096370"/>
          <a:ext cx="829671" cy="82967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9C0B93-27E3-4B5D-A189-61A41341D98D}">
      <dsp:nvSpPr>
        <dsp:cNvPr id="0" name=""/>
        <dsp:cNvSpPr/>
      </dsp:nvSpPr>
      <dsp:spPr>
        <a:xfrm>
          <a:off x="8456657" y="2684598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CH" sz="2500" kern="1200"/>
            <a:t>Ende</a:t>
          </a:r>
          <a:endParaRPr lang="en-US" sz="2500" kern="1200"/>
        </a:p>
      </dsp:txBody>
      <dsp:txXfrm>
        <a:off x="8456657" y="2684598"/>
        <a:ext cx="2370489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F06E66-EC60-4345-9F90-4903629A51CD}" type="datetimeFigureOut">
              <a:rPr lang="de-CH" smtClean="0"/>
              <a:t>21.03.2023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3A7763-9D4C-4681-9659-C3048265D7A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81998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43128C-ADA3-C2B9-ABD0-A8E63FCFB2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4CB78C5-8E09-BD6A-3864-32ACAD39AF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1435531-1E34-11A5-0947-E7077DE15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9E88-1398-4CEA-B885-BEF3ACC5D213}" type="datetimeFigureOut">
              <a:rPr lang="de-DE" smtClean="0"/>
              <a:t>21.03.2023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744B3A4-BBE4-EF9B-14EA-1FA13D201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18B9A4-E039-562A-92E7-C2CF7503B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B1980-7D07-4405-870E-26B51ED1E38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1713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5080B4-BCE7-F6C0-4DB5-A407D7E79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5247BBB-1EC6-A5BE-517D-0D7972F0D5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CFA0A98-338A-1EC8-8FE8-6FE616A59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9E88-1398-4CEA-B885-BEF3ACC5D213}" type="datetimeFigureOut">
              <a:rPr lang="de-DE" smtClean="0"/>
              <a:t>21.03.2023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C7C962-EC17-620F-808F-E560E18F7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59CC7B-8032-9430-1E1C-920C2A5B1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B1980-7D07-4405-870E-26B51ED1E38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3883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F877339-7901-E48D-ECEF-E5E4FFC2B3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F508103-30C5-C62E-2C1B-96F32C0B90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BE8FE9E-036B-BA29-5AAE-8B1B9C736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9E88-1398-4CEA-B885-BEF3ACC5D213}" type="datetimeFigureOut">
              <a:rPr lang="de-DE" smtClean="0"/>
              <a:t>21.03.2023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2B9BDC2-F880-5875-6506-F4E1E4034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DB0B7B-E30F-9DBC-9871-33E7B9BB9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B1980-7D07-4405-870E-26B51ED1E38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194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F40BA8-68D3-627C-FEAB-F9D22510C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F617FEA-7A59-6340-B58B-2D4A87CEE4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DD4ACAF-EA87-ABB2-C7A9-FB05D915A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9E88-1398-4CEA-B885-BEF3ACC5D213}" type="datetimeFigureOut">
              <a:rPr lang="de-DE" smtClean="0"/>
              <a:t>21.03.2023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CB25B09-35BA-9652-7100-48643F057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7E7F52A-EDEB-B820-67D7-717D49104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B1980-7D07-4405-870E-26B51ED1E38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954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5B03BD-052D-0799-D99A-AD7582B5A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C5E3407-26FD-2515-4B80-FD55954D1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D44D3D4-95FE-A412-D27E-BE80F8CCF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9E88-1398-4CEA-B885-BEF3ACC5D213}" type="datetimeFigureOut">
              <a:rPr lang="de-DE" smtClean="0"/>
              <a:t>21.03.2023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923066-5855-B99D-8F9F-3CD110444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6F0F9B3-D83F-D440-9460-C73EE4BAC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B1980-7D07-4405-870E-26B51ED1E38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8833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CDEEE3-7D70-E362-A888-EC80707DA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7ED82B-1415-3C83-FE54-C548340C20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32BF786-EAEC-9B89-D2A3-CD6EF7C05F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556AA85-0AF8-9D97-16CE-8D6F1E3B2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9E88-1398-4CEA-B885-BEF3ACC5D213}" type="datetimeFigureOut">
              <a:rPr lang="de-DE" smtClean="0"/>
              <a:t>21.03.2023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B532DFA-E9B2-C3CF-191C-88A289AE6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179EC08-05FB-4EEB-A6EA-315A925E9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B1980-7D07-4405-870E-26B51ED1E38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8378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125738-1BA4-F2E1-764E-36023FD84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14E18CD-86A3-E600-645C-1382DA331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263BA26-2881-6B7B-F271-DF3BAA8471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01AC6C6-091C-BD07-5DFE-F276F1E581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2B0C02F-AFEB-46FC-F584-69D6F61024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B82CF0A-6EC9-B6F0-74AB-CA906A466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9E88-1398-4CEA-B885-BEF3ACC5D213}" type="datetimeFigureOut">
              <a:rPr lang="de-DE" smtClean="0"/>
              <a:t>21.03.2023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4B26A29-443F-3BFB-0338-908038DAA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F809C8C-0436-6177-21A2-724665F5B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B1980-7D07-4405-870E-26B51ED1E38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6594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E3D118-3075-E135-0BE5-9D57E0434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615533D-232E-87C4-C972-5F0D95ADB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9E88-1398-4CEA-B885-BEF3ACC5D213}" type="datetimeFigureOut">
              <a:rPr lang="de-DE" smtClean="0"/>
              <a:t>21.03.2023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47D5377-C123-3770-8492-0B12F5A7E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1745453-55AD-AC59-F8E2-36ED3B632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B1980-7D07-4405-870E-26B51ED1E38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3056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9967623-9BC3-532C-9C79-32F6C0291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9E88-1398-4CEA-B885-BEF3ACC5D213}" type="datetimeFigureOut">
              <a:rPr lang="de-DE" smtClean="0"/>
              <a:t>21.03.2023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5A68157-6F48-1A39-1066-E90E6F6A9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1FC8FA5-FE5C-6179-05C2-E65A85946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B1980-7D07-4405-870E-26B51ED1E38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426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032205-F9F9-C8B8-1CCD-9609C0DCA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075162-2458-0E39-A041-B1049E11CE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25738FA-B330-6275-20D4-C4DFB2D3BA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B6ECABF-65DA-95CF-9CB7-AE5860FD4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9E88-1398-4CEA-B885-BEF3ACC5D213}" type="datetimeFigureOut">
              <a:rPr lang="de-DE" smtClean="0"/>
              <a:t>21.03.2023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7AAC4E5-0605-7596-0662-DA47FE0D0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E4E738D-E504-FC0D-90E4-C4AF45ADB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B1980-7D07-4405-870E-26B51ED1E38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7020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C43F94-2BAE-ABBE-9022-BA6F2683C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5651E76-F8E8-52EF-C284-54AE8545C1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CC7A8D3-BEB7-FFBD-3A85-1F18785C60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D03709A-15D7-2ECC-0DED-63CD32CD0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19E88-1398-4CEA-B885-BEF3ACC5D213}" type="datetimeFigureOut">
              <a:rPr lang="de-DE" smtClean="0"/>
              <a:t>21.03.2023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A4C1FF0-84B3-7926-F3E2-073779AD4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0B963F2-2340-7C9A-AB6E-1722D5550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B1980-7D07-4405-870E-26B51ED1E38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3822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4B15218-E25E-5B95-544D-19E1CD454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3010AAB-EB5D-4141-D9A4-A2D729237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8B91DF4-8A9D-B40A-FF02-0D2F75AEE0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219E88-1398-4CEA-B885-BEF3ACC5D213}" type="datetimeFigureOut">
              <a:rPr lang="de-DE" smtClean="0"/>
              <a:t>21.03.2023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6F6933-61AB-A95E-11FE-646F0120EB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83BF2D2-80CA-34AF-3B41-CF7141C875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AB1980-7D07-4405-870E-26B51ED1E38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1098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Video 12" descr="Elektronische System">
            <a:extLst>
              <a:ext uri="{FF2B5EF4-FFF2-40B4-BE49-F238E27FC236}">
                <a16:creationId xmlns:a16="http://schemas.microsoft.com/office/drawing/2014/main" id="{CC39BB67-AADA-5A52-04A2-A2D4DC2C83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4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586AE96-A5CC-E1E7-1AB8-6B4A9E5040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CH" sz="5200" dirty="0">
                <a:solidFill>
                  <a:srgbClr val="FFFFFF"/>
                </a:solidFill>
              </a:rPr>
              <a:t>LA 1500</a:t>
            </a:r>
            <a:endParaRPr lang="de-DE" sz="5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3078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6FD149D-FE94-06A5-F8D1-6A8EC1798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de-CH" sz="4000">
                <a:solidFill>
                  <a:srgbClr val="FFFFFF"/>
                </a:solidFill>
              </a:rPr>
              <a:t>Inhaltsverzeichnis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4901C6E7-4FD3-17D5-7F0B-FC22337240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1433904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06928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 descr="Blaue digitale Binärdaten auf einem Bildschirm">
            <a:extLst>
              <a:ext uri="{FF2B5EF4-FFF2-40B4-BE49-F238E27FC236}">
                <a16:creationId xmlns:a16="http://schemas.microsoft.com/office/drawing/2014/main" id="{D56528FF-F64F-8B84-B34B-FA53264655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7F79011-7721-BD9A-2029-339482DBD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4360" y="1065862"/>
            <a:ext cx="5836794" cy="4726276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5600" dirty="0" err="1">
                <a:ln w="22225">
                  <a:solidFill>
                    <a:srgbClr val="FFFFFF"/>
                  </a:solidFill>
                </a:ln>
                <a:noFill/>
              </a:rPr>
              <a:t>Kurzverfasst</a:t>
            </a:r>
            <a:r>
              <a:rPr lang="en-US" sz="5600" dirty="0">
                <a:ln w="22225">
                  <a:solidFill>
                    <a:srgbClr val="FFFFFF"/>
                  </a:solidFill>
                </a:ln>
                <a:noFill/>
              </a:rPr>
              <a:t>: was </a:t>
            </a:r>
            <a:r>
              <a:rPr lang="en-US" sz="5600" dirty="0" err="1">
                <a:ln w="22225">
                  <a:solidFill>
                    <a:srgbClr val="FFFFFF"/>
                  </a:solidFill>
                </a:ln>
                <a:noFill/>
              </a:rPr>
              <a:t>ist</a:t>
            </a:r>
            <a:r>
              <a:rPr lang="en-US" sz="5600" dirty="0">
                <a:ln w="22225">
                  <a:solidFill>
                    <a:srgbClr val="FFFFFF"/>
                  </a:solidFill>
                </a:ln>
                <a:noFill/>
              </a:rPr>
              <a:t> </a:t>
            </a:r>
            <a:r>
              <a:rPr lang="en-US" sz="5600" dirty="0" err="1">
                <a:ln w="22225">
                  <a:solidFill>
                    <a:srgbClr val="FFFFFF"/>
                  </a:solidFill>
                </a:ln>
                <a:noFill/>
              </a:rPr>
              <a:t>unser</a:t>
            </a:r>
            <a:r>
              <a:rPr lang="en-US" sz="5600" dirty="0">
                <a:ln w="22225">
                  <a:solidFill>
                    <a:srgbClr val="FFFFFF"/>
                  </a:solidFill>
                </a:ln>
                <a:noFill/>
              </a:rPr>
              <a:t> </a:t>
            </a:r>
            <a:r>
              <a:rPr lang="en-US" sz="5600" dirty="0" err="1">
                <a:ln w="22225">
                  <a:solidFill>
                    <a:srgbClr val="FFFFFF"/>
                  </a:solidFill>
                </a:ln>
                <a:noFill/>
              </a:rPr>
              <a:t>Programm</a:t>
            </a:r>
            <a:r>
              <a:rPr lang="en-US" sz="5600" dirty="0">
                <a:ln w="22225">
                  <a:solidFill>
                    <a:srgbClr val="FFFFFF"/>
                  </a:solidFill>
                </a:ln>
                <a:noFill/>
              </a:rPr>
              <a:t>? 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6A8629B-8289-498B-939B-1CA0C106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2899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feld 2">
            <a:extLst>
              <a:ext uri="{FF2B5EF4-FFF2-40B4-BE49-F238E27FC236}">
                <a16:creationId xmlns:a16="http://schemas.microsoft.com/office/drawing/2014/main" id="{67FE4054-766D-3064-528D-DA541E940327}"/>
              </a:ext>
            </a:extLst>
          </p:cNvPr>
          <p:cNvSpPr txBox="1"/>
          <p:nvPr/>
        </p:nvSpPr>
        <p:spPr>
          <a:xfrm>
            <a:off x="7534641" y="1065862"/>
            <a:ext cx="3860002" cy="472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FFFFFF"/>
                </a:solidFill>
              </a:rPr>
              <a:t>Schnitzeljagdspiel</a:t>
            </a:r>
            <a:endParaRPr lang="en-US" sz="2000" dirty="0">
              <a:solidFill>
                <a:srgbClr val="FFFFFF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Windows-</a:t>
            </a:r>
            <a:r>
              <a:rPr lang="en-US" sz="2000" dirty="0" err="1">
                <a:solidFill>
                  <a:srgbClr val="FFFFFF"/>
                </a:solidFill>
              </a:rPr>
              <a:t>lerntool</a:t>
            </a:r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63248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9" name="Rectangle 463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71" name="Rectangle 465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Rectangle 467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0" name="Rectangle 469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2" name="Rectangle 471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4" name="Freeform: Shape 473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76" name="Rectangle 475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9ABC66D-4BF2-8BB9-6B72-A946B5177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2637" y="586855"/>
            <a:ext cx="3770725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Was </a:t>
            </a:r>
            <a:r>
              <a:rPr lang="en-US" sz="4000" dirty="0" err="1">
                <a:solidFill>
                  <a:srgbClr val="FFFFFF"/>
                </a:solidFill>
              </a:rPr>
              <a:t>haben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wir</a:t>
            </a:r>
            <a:r>
              <a:rPr lang="en-US" sz="4000" dirty="0">
                <a:solidFill>
                  <a:srgbClr val="FFFFFF"/>
                </a:solidFill>
              </a:rPr>
              <a:t> in </a:t>
            </a:r>
            <a:r>
              <a:rPr lang="en-US" sz="4000" dirty="0" err="1">
                <a:solidFill>
                  <a:srgbClr val="FFFFFF"/>
                </a:solidFill>
              </a:rPr>
              <a:t>unserem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Projekt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gelernt</a:t>
            </a:r>
            <a:r>
              <a:rPr lang="en-US" sz="4000" dirty="0">
                <a:solidFill>
                  <a:srgbClr val="FFFFFF"/>
                </a:solidFill>
              </a:rPr>
              <a:t>?</a:t>
            </a:r>
          </a:p>
        </p:txBody>
      </p:sp>
      <p:sp>
        <p:nvSpPr>
          <p:cNvPr id="478" name="Inhaltsplatzhalter 2">
            <a:extLst>
              <a:ext uri="{FF2B5EF4-FFF2-40B4-BE49-F238E27FC236}">
                <a16:creationId xmlns:a16="http://schemas.microsoft.com/office/drawing/2014/main" id="{5CE299D6-0D5E-7697-F79C-739300B0F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0454" y="160755"/>
            <a:ext cx="5916561" cy="701265"/>
          </a:xfrm>
        </p:spPr>
        <p:txBody>
          <a:bodyPr/>
          <a:lstStyle/>
          <a:p>
            <a:pPr marL="0" indent="0">
              <a:buNone/>
            </a:pPr>
            <a:r>
              <a:rPr lang="de-CH" dirty="0"/>
              <a:t>In C# Ordnerpfade auslesen</a:t>
            </a:r>
            <a:endParaRPr lang="de-DE" dirty="0"/>
          </a:p>
        </p:txBody>
      </p:sp>
      <p:sp>
        <p:nvSpPr>
          <p:cNvPr id="479" name="Textfeld 478">
            <a:extLst>
              <a:ext uri="{FF2B5EF4-FFF2-40B4-BE49-F238E27FC236}">
                <a16:creationId xmlns:a16="http://schemas.microsoft.com/office/drawing/2014/main" id="{0A8DF290-B1F8-42B1-2470-FF9301272CE1}"/>
              </a:ext>
            </a:extLst>
          </p:cNvPr>
          <p:cNvSpPr txBox="1"/>
          <p:nvPr/>
        </p:nvSpPr>
        <p:spPr>
          <a:xfrm>
            <a:off x="4155442" y="586855"/>
            <a:ext cx="79158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Ordnerpfade der 6 Hauptordner (</a:t>
            </a:r>
            <a:r>
              <a:rPr lang="de-CH" dirty="0" err="1"/>
              <a:t>specialFolder</a:t>
            </a:r>
            <a:r>
              <a:rPr lang="de-CH" dirty="0"/>
              <a:t>) von Windows: Desktop, Bilder, Videos, Dokumente, Musik, Download  </a:t>
            </a:r>
          </a:p>
        </p:txBody>
      </p:sp>
      <p:sp>
        <p:nvSpPr>
          <p:cNvPr id="480" name="Rechteck 479">
            <a:extLst>
              <a:ext uri="{FF2B5EF4-FFF2-40B4-BE49-F238E27FC236}">
                <a16:creationId xmlns:a16="http://schemas.microsoft.com/office/drawing/2014/main" id="{5DECC4C7-0B50-A4AF-2343-EE0ECE2D3966}"/>
              </a:ext>
            </a:extLst>
          </p:cNvPr>
          <p:cNvSpPr/>
          <p:nvPr/>
        </p:nvSpPr>
        <p:spPr>
          <a:xfrm>
            <a:off x="4272127" y="3041472"/>
            <a:ext cx="903750" cy="7209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1400" dirty="0"/>
              <a:t>Start</a:t>
            </a:r>
            <a:endParaRPr lang="de-CH" dirty="0"/>
          </a:p>
        </p:txBody>
      </p:sp>
      <p:cxnSp>
        <p:nvCxnSpPr>
          <p:cNvPr id="481" name="Gerade Verbindung mit Pfeil 480">
            <a:extLst>
              <a:ext uri="{FF2B5EF4-FFF2-40B4-BE49-F238E27FC236}">
                <a16:creationId xmlns:a16="http://schemas.microsoft.com/office/drawing/2014/main" id="{C44E774B-C2B9-8F3F-4538-D3F1729A20FB}"/>
              </a:ext>
            </a:extLst>
          </p:cNvPr>
          <p:cNvCxnSpPr>
            <a:cxnSpLocks/>
            <a:stCxn id="480" idx="3"/>
            <a:endCxn id="482" idx="1"/>
          </p:cNvCxnSpPr>
          <p:nvPr/>
        </p:nvCxnSpPr>
        <p:spPr>
          <a:xfrm>
            <a:off x="5175877" y="3401953"/>
            <a:ext cx="20158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2" name="Rechteck 481">
            <a:extLst>
              <a:ext uri="{FF2B5EF4-FFF2-40B4-BE49-F238E27FC236}">
                <a16:creationId xmlns:a16="http://schemas.microsoft.com/office/drawing/2014/main" id="{825F670B-1EF5-DFE1-B63F-E9D590169F71}"/>
              </a:ext>
            </a:extLst>
          </p:cNvPr>
          <p:cNvSpPr/>
          <p:nvPr/>
        </p:nvSpPr>
        <p:spPr>
          <a:xfrm>
            <a:off x="7191774" y="3041472"/>
            <a:ext cx="1226204" cy="7209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1400" dirty="0"/>
              <a:t>Pfad von Hauptordner extrahiert</a:t>
            </a:r>
          </a:p>
        </p:txBody>
      </p:sp>
      <p:sp>
        <p:nvSpPr>
          <p:cNvPr id="483" name="Textfeld 482">
            <a:extLst>
              <a:ext uri="{FF2B5EF4-FFF2-40B4-BE49-F238E27FC236}">
                <a16:creationId xmlns:a16="http://schemas.microsoft.com/office/drawing/2014/main" id="{7B3A6C96-A34A-A010-07C6-8F3951098EA9}"/>
              </a:ext>
            </a:extLst>
          </p:cNvPr>
          <p:cNvSpPr txBox="1"/>
          <p:nvPr/>
        </p:nvSpPr>
        <p:spPr>
          <a:xfrm>
            <a:off x="5091875" y="3141861"/>
            <a:ext cx="21839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200" dirty="0"/>
              <a:t>Pfad Extraktion des Hauptorders</a:t>
            </a:r>
          </a:p>
        </p:txBody>
      </p:sp>
      <p:cxnSp>
        <p:nvCxnSpPr>
          <p:cNvPr id="484" name="Gerade Verbindung mit Pfeil 483">
            <a:extLst>
              <a:ext uri="{FF2B5EF4-FFF2-40B4-BE49-F238E27FC236}">
                <a16:creationId xmlns:a16="http://schemas.microsoft.com/office/drawing/2014/main" id="{C75D4191-8D93-FA3E-860E-728E244B25C6}"/>
              </a:ext>
            </a:extLst>
          </p:cNvPr>
          <p:cNvCxnSpPr>
            <a:cxnSpLocks/>
            <a:stCxn id="482" idx="3"/>
            <a:endCxn id="486" idx="1"/>
          </p:cNvCxnSpPr>
          <p:nvPr/>
        </p:nvCxnSpPr>
        <p:spPr>
          <a:xfrm>
            <a:off x="8417978" y="3401953"/>
            <a:ext cx="181844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5" name="Textfeld 484">
            <a:extLst>
              <a:ext uri="{FF2B5EF4-FFF2-40B4-BE49-F238E27FC236}">
                <a16:creationId xmlns:a16="http://schemas.microsoft.com/office/drawing/2014/main" id="{3F293304-4536-4F8E-857E-3906C944FDF6}"/>
              </a:ext>
            </a:extLst>
          </p:cNvPr>
          <p:cNvSpPr txBox="1"/>
          <p:nvPr/>
        </p:nvSpPr>
        <p:spPr>
          <a:xfrm>
            <a:off x="8419502" y="3152000"/>
            <a:ext cx="18138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200" dirty="0"/>
              <a:t>Jeweilige Pfade auslesen</a:t>
            </a:r>
          </a:p>
        </p:txBody>
      </p:sp>
      <p:sp>
        <p:nvSpPr>
          <p:cNvPr id="486" name="Rechteck 485">
            <a:extLst>
              <a:ext uri="{FF2B5EF4-FFF2-40B4-BE49-F238E27FC236}">
                <a16:creationId xmlns:a16="http://schemas.microsoft.com/office/drawing/2014/main" id="{24E4136D-2ACF-1233-8995-FF33333FC48D}"/>
              </a:ext>
            </a:extLst>
          </p:cNvPr>
          <p:cNvSpPr/>
          <p:nvPr/>
        </p:nvSpPr>
        <p:spPr>
          <a:xfrm>
            <a:off x="10236420" y="3041472"/>
            <a:ext cx="1305548" cy="7209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1400" dirty="0"/>
              <a:t>Alle Pfade von Ordner</a:t>
            </a:r>
          </a:p>
        </p:txBody>
      </p:sp>
      <p:sp>
        <p:nvSpPr>
          <p:cNvPr id="487" name="Textfeld 486">
            <a:extLst>
              <a:ext uri="{FF2B5EF4-FFF2-40B4-BE49-F238E27FC236}">
                <a16:creationId xmlns:a16="http://schemas.microsoft.com/office/drawing/2014/main" id="{5678BCB4-406D-CA19-1305-0283DD06F3C5}"/>
              </a:ext>
            </a:extLst>
          </p:cNvPr>
          <p:cNvSpPr txBox="1"/>
          <p:nvPr/>
        </p:nvSpPr>
        <p:spPr>
          <a:xfrm>
            <a:off x="4155442" y="1252036"/>
            <a:ext cx="7687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Alle Hauptordner ist von Windows benannt, wie zum Beispiel bei Dokument (</a:t>
            </a:r>
            <a:r>
              <a:rPr lang="de-CH" dirty="0" err="1"/>
              <a:t>MyDocument</a:t>
            </a:r>
            <a:r>
              <a:rPr lang="de-CH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882398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0855A890-B60B-4670-9DC2-69DC05015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EB627D3-D062-4733-D244-6D0DC26C3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467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/>
              <a:t>Code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67E8C8B7-EEE9-B671-BFCD-FDC770D9DE20}"/>
              </a:ext>
            </a:extLst>
          </p:cNvPr>
          <p:cNvSpPr txBox="1"/>
          <p:nvPr/>
        </p:nvSpPr>
        <p:spPr>
          <a:xfrm>
            <a:off x="589661" y="4684974"/>
            <a:ext cx="2446465" cy="1178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endParaRPr lang="en-US" sz="16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22480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042549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283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23D38053-55D3-07F6-43CE-34604A0EECCC}"/>
              </a:ext>
            </a:extLst>
          </p:cNvPr>
          <p:cNvSpPr txBox="1"/>
          <p:nvPr/>
        </p:nvSpPr>
        <p:spPr>
          <a:xfrm>
            <a:off x="4003378" y="1910195"/>
            <a:ext cx="48860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CH" sz="1400" b="1" dirty="0" err="1"/>
              <a:t>SpeacialFolder</a:t>
            </a:r>
            <a:r>
              <a:rPr lang="de-CH" sz="1400" b="1" dirty="0"/>
              <a:t>(Funktion) </a:t>
            </a:r>
            <a:r>
              <a:rPr lang="de-CH" sz="1400" dirty="0"/>
              <a:t>= Windows Hauptordner 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BAFEFACA-27EE-05C3-2A32-A80CD83D823B}"/>
              </a:ext>
            </a:extLst>
          </p:cNvPr>
          <p:cNvSpPr txBox="1"/>
          <p:nvPr/>
        </p:nvSpPr>
        <p:spPr>
          <a:xfrm>
            <a:off x="8088808" y="1640314"/>
            <a:ext cx="3648725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CH" sz="1400" b="1" dirty="0" err="1"/>
              <a:t>GetoFolderPath</a:t>
            </a:r>
            <a:r>
              <a:rPr lang="de-CH" sz="1400" b="1" dirty="0"/>
              <a:t>(Methode) </a:t>
            </a:r>
            <a:r>
              <a:rPr lang="de-CH" sz="1400" dirty="0"/>
              <a:t>= gibt einen Pfad aus </a:t>
            </a:r>
          </a:p>
          <a:p>
            <a:pPr>
              <a:spcAft>
                <a:spcPts val="600"/>
              </a:spcAft>
            </a:pPr>
            <a:r>
              <a:rPr lang="en-US" sz="1400" b="1" dirty="0"/>
              <a:t>Environment </a:t>
            </a:r>
            <a:r>
              <a:rPr lang="en-US" sz="1400" dirty="0"/>
              <a:t>= </a:t>
            </a:r>
            <a:r>
              <a:rPr lang="en-US" sz="1400" dirty="0" err="1"/>
              <a:t>Ruft</a:t>
            </a:r>
            <a:r>
              <a:rPr lang="en-US" sz="1400" dirty="0"/>
              <a:t> </a:t>
            </a:r>
            <a:r>
              <a:rPr lang="en-US" sz="1400" dirty="0" err="1"/>
              <a:t>Computerinformationen</a:t>
            </a:r>
            <a:r>
              <a:rPr lang="en-US" sz="1400" dirty="0"/>
              <a:t> auf </a:t>
            </a:r>
          </a:p>
          <a:p>
            <a:pPr>
              <a:spcAft>
                <a:spcPts val="600"/>
              </a:spcAft>
            </a:pPr>
            <a:endParaRPr lang="de-CH" sz="1400" dirty="0"/>
          </a:p>
          <a:p>
            <a:pPr>
              <a:spcAft>
                <a:spcPts val="600"/>
              </a:spcAft>
            </a:pPr>
            <a:endParaRPr lang="de-CH" sz="1400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B8A29A90-F314-DCAC-9F41-E1CE4B751BD6}"/>
              </a:ext>
            </a:extLst>
          </p:cNvPr>
          <p:cNvSpPr txBox="1"/>
          <p:nvPr/>
        </p:nvSpPr>
        <p:spPr>
          <a:xfrm>
            <a:off x="3946047" y="621209"/>
            <a:ext cx="50007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CH" sz="2400" u="sng" dirty="0"/>
              <a:t>Hauptorder Pfad auslesen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722EC3DD-5C45-EB89-4832-13924580AE04}"/>
              </a:ext>
            </a:extLst>
          </p:cNvPr>
          <p:cNvSpPr txBox="1"/>
          <p:nvPr/>
        </p:nvSpPr>
        <p:spPr>
          <a:xfrm>
            <a:off x="4040723" y="2516711"/>
            <a:ext cx="7013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CH" dirty="0">
                <a:solidFill>
                  <a:srgbClr val="002060"/>
                </a:solidFill>
              </a:rPr>
              <a:t>String</a:t>
            </a:r>
            <a:r>
              <a:rPr lang="de-CH" dirty="0"/>
              <a:t> </a:t>
            </a:r>
            <a:r>
              <a:rPr lang="de-CH" dirty="0" err="1">
                <a:solidFill>
                  <a:schemeClr val="accent1">
                    <a:lumMod val="75000"/>
                  </a:schemeClr>
                </a:solidFill>
              </a:rPr>
              <a:t>myDocuments</a:t>
            </a:r>
            <a:r>
              <a:rPr lang="de-CH" dirty="0"/>
              <a:t> = «C:\Users\Rolf\OneDrive - </a:t>
            </a:r>
            <a:r>
              <a:rPr lang="de-CH" dirty="0" err="1"/>
              <a:t>BBBaden</a:t>
            </a:r>
            <a:r>
              <a:rPr lang="de-CH" dirty="0"/>
              <a:t>\Microsoft Teams-Chatdateien\Dokumente»;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E84EA1C3-7B84-EE84-6B2D-A9E2999E92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0723" y="1251640"/>
            <a:ext cx="7157324" cy="317019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83B49A4F-0B38-ACD1-0721-24A02B97E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5202" y="3163042"/>
            <a:ext cx="4810172" cy="300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071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0E597339-3E3E-4218-558C-FDC5163FD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581" y="0"/>
            <a:ext cx="6347927" cy="6857999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6BB8CCD4-8C3F-CFDC-B0B3-576E9E2AC794}"/>
              </a:ext>
            </a:extLst>
          </p:cNvPr>
          <p:cNvSpPr txBox="1"/>
          <p:nvPr/>
        </p:nvSpPr>
        <p:spPr>
          <a:xfrm>
            <a:off x="214605" y="918952"/>
            <a:ext cx="34476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000" dirty="0">
                <a:solidFill>
                  <a:schemeClr val="accent1">
                    <a:lumMod val="50000"/>
                  </a:schemeClr>
                </a:solidFill>
              </a:rPr>
              <a:t>String</a:t>
            </a:r>
            <a:r>
              <a:rPr lang="de-CH" sz="1000" dirty="0"/>
              <a:t> </a:t>
            </a:r>
            <a:r>
              <a:rPr lang="de-CH" sz="1000" dirty="0" err="1">
                <a:solidFill>
                  <a:schemeClr val="accent1">
                    <a:lumMod val="75000"/>
                  </a:schemeClr>
                </a:solidFill>
              </a:rPr>
              <a:t>ordner</a:t>
            </a:r>
            <a:r>
              <a:rPr lang="de-CH" sz="1000" dirty="0">
                <a:solidFill>
                  <a:schemeClr val="accent1">
                    <a:lumMod val="75000"/>
                  </a:schemeClr>
                </a:solidFill>
              </a:rPr>
              <a:t>;</a:t>
            </a:r>
          </a:p>
          <a:p>
            <a:r>
              <a:rPr lang="de-CH" sz="1000" dirty="0">
                <a:solidFill>
                  <a:schemeClr val="accent1">
                    <a:lumMod val="75000"/>
                  </a:schemeClr>
                </a:solidFill>
              </a:rPr>
              <a:t>Ordner = </a:t>
            </a:r>
            <a:r>
              <a:rPr lang="de-CH" sz="1000" dirty="0" err="1">
                <a:solidFill>
                  <a:schemeClr val="accent1">
                    <a:lumMod val="75000"/>
                  </a:schemeClr>
                </a:solidFill>
              </a:rPr>
              <a:t>myDocuments</a:t>
            </a:r>
            <a:r>
              <a:rPr lang="de-CH" sz="1000" dirty="0">
                <a:solidFill>
                  <a:schemeClr val="accent1">
                    <a:lumMod val="75000"/>
                  </a:schemeClr>
                </a:solidFill>
              </a:rPr>
              <a:t>;</a:t>
            </a:r>
          </a:p>
          <a:p>
            <a:r>
              <a:rPr lang="de-DE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de-DE" sz="10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static</a:t>
            </a:r>
            <a:r>
              <a:rPr lang="de-DE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de-DE" sz="10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de-DE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[] durchsuchen(</a:t>
            </a:r>
            <a:r>
              <a:rPr lang="de-DE" sz="10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string</a:t>
            </a:r>
            <a:r>
              <a:rPr lang="de-DE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de-DE" sz="10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ordner</a:t>
            </a:r>
            <a:r>
              <a:rPr lang="de-DE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de-CH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{</a:t>
            </a:r>
          </a:p>
          <a:p>
            <a:r>
              <a:rPr lang="de-CH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de-CH" sz="10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de-CH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de-CH" sz="10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pfad</a:t>
            </a:r>
            <a:r>
              <a:rPr lang="de-CH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de-CH" sz="10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Directory.GetDirectories</a:t>
            </a:r>
            <a:r>
              <a:rPr lang="de-CH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de-CH" sz="10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ordner</a:t>
            </a:r>
            <a:r>
              <a:rPr lang="de-CH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endParaRPr lang="de-CH" sz="10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de-CH" sz="10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de-CH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 i = 0;</a:t>
            </a:r>
          </a:p>
          <a:p>
            <a:r>
              <a:rPr lang="en-US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1000" dirty="0">
                <a:solidFill>
                  <a:srgbClr val="0000FF"/>
                </a:solidFill>
                <a:latin typeface="Cascadia Mono" panose="020B0609020000020004" pitchFamily="49" charset="0"/>
              </a:rPr>
              <a:t>foreach</a:t>
            </a:r>
            <a:r>
              <a:rPr lang="en-US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 (var directory </a:t>
            </a:r>
            <a:r>
              <a:rPr lang="en-US" sz="1000" dirty="0">
                <a:solidFill>
                  <a:srgbClr val="0000FF"/>
                </a:solidFill>
                <a:latin typeface="Cascadia Mono" panose="020B0609020000020004" pitchFamily="49" charset="0"/>
              </a:rPr>
              <a:t>in</a:t>
            </a:r>
            <a:r>
              <a:rPr lang="en-US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0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pfad</a:t>
            </a:r>
            <a:r>
              <a:rPr lang="en-US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)</a:t>
            </a:r>
          </a:p>
          <a:p>
            <a:r>
              <a:rPr lang="de-CH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de-CH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de-CH" sz="10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Console.WriteLine</a:t>
            </a:r>
            <a:r>
              <a:rPr lang="de-CH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de-CH" sz="10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pfad</a:t>
            </a:r>
            <a:r>
              <a:rPr lang="de-CH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[i]);</a:t>
            </a:r>
          </a:p>
          <a:p>
            <a:r>
              <a:rPr lang="de-CH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i++;</a:t>
            </a:r>
          </a:p>
          <a:p>
            <a:r>
              <a:rPr lang="de-CH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}</a:t>
            </a:r>
          </a:p>
          <a:p>
            <a:endParaRPr lang="de-CH" sz="10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i++;</a:t>
            </a:r>
          </a:p>
          <a:p>
            <a:endParaRPr lang="de-CH" sz="10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de-CH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de-CH" sz="10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de-CH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de-CH" sz="10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pfad</a:t>
            </a:r>
            <a:r>
              <a:rPr lang="de-CH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de-CH" sz="10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}</a:t>
            </a:r>
            <a:endParaRPr lang="de-CH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CBF375E-52D2-0F20-9041-CE4A034BFF2E}"/>
              </a:ext>
            </a:extLst>
          </p:cNvPr>
          <p:cNvSpPr txBox="1"/>
          <p:nvPr/>
        </p:nvSpPr>
        <p:spPr>
          <a:xfrm>
            <a:off x="214605" y="44642"/>
            <a:ext cx="47118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Jeweiligen Pfade auslesen Informatik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19F3EEE-32D9-7792-B722-99A3B1698AF3}"/>
              </a:ext>
            </a:extLst>
          </p:cNvPr>
          <p:cNvSpPr txBox="1"/>
          <p:nvPr/>
        </p:nvSpPr>
        <p:spPr>
          <a:xfrm>
            <a:off x="167951" y="3929046"/>
            <a:ext cx="5561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b="1" dirty="0" err="1"/>
              <a:t>Directory.GetDirectories</a:t>
            </a:r>
            <a:r>
              <a:rPr lang="de-CH" b="1" dirty="0"/>
              <a:t> </a:t>
            </a:r>
            <a:r>
              <a:rPr lang="de-CH" dirty="0"/>
              <a:t>= Gibt die Pfade aller Ordne in einem Hauptordner aus</a:t>
            </a:r>
          </a:p>
        </p:txBody>
      </p:sp>
    </p:spTree>
    <p:extLst>
      <p:ext uri="{BB962C8B-B14F-4D97-AF65-F5344CB8AC3E}">
        <p14:creationId xmlns:p14="http://schemas.microsoft.com/office/powerpoint/2010/main" val="2100750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A8664BF-CE5B-6D75-9D0E-2221D6712D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087" b="1087"/>
          <a:stretch/>
        </p:blipFill>
        <p:spPr>
          <a:xfrm>
            <a:off x="20" y="-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BA50A3E-5395-1F81-3974-627CB8CA9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ENDE</a:t>
            </a:r>
          </a:p>
        </p:txBody>
      </p:sp>
    </p:spTree>
    <p:extLst>
      <p:ext uri="{BB962C8B-B14F-4D97-AF65-F5344CB8AC3E}">
        <p14:creationId xmlns:p14="http://schemas.microsoft.com/office/powerpoint/2010/main" val="38957990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216</Words>
  <Application>Microsoft Office PowerPoint</Application>
  <PresentationFormat>Breitbild</PresentationFormat>
  <Paragraphs>44</Paragraphs>
  <Slides>7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Cascadia Mono</vt:lpstr>
      <vt:lpstr>Office</vt:lpstr>
      <vt:lpstr>LA 1500</vt:lpstr>
      <vt:lpstr>Inhaltsverzeichnis</vt:lpstr>
      <vt:lpstr>Kurzverfasst: was ist unser Programm? </vt:lpstr>
      <vt:lpstr>Was haben wir in unserem Projekt gelernt?</vt:lpstr>
      <vt:lpstr>Code</vt:lpstr>
      <vt:lpstr>PowerPoint-Präsentation</vt:lpstr>
      <vt:lpstr>ENDE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1500</dc:title>
  <dc:creator>Pascal Martin.Oestrich</dc:creator>
  <cp:lastModifiedBy>Filip Mitrovic</cp:lastModifiedBy>
  <cp:revision>1</cp:revision>
  <dcterms:created xsi:type="dcterms:W3CDTF">2023-03-21T08:16:52Z</dcterms:created>
  <dcterms:modified xsi:type="dcterms:W3CDTF">2023-03-21T09:52:14Z</dcterms:modified>
</cp:coreProperties>
</file>

<file path=docProps/thumbnail.jpeg>
</file>